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6" r:id="rId9"/>
    <p:sldId id="267" r:id="rId10"/>
    <p:sldId id="268" r:id="rId11"/>
    <p:sldId id="279" r:id="rId12"/>
    <p:sldId id="265" r:id="rId13"/>
    <p:sldId id="291" r:id="rId14"/>
    <p:sldId id="277" r:id="rId15"/>
    <p:sldId id="278" r:id="rId16"/>
    <p:sldId id="270" r:id="rId17"/>
    <p:sldId id="292" r:id="rId18"/>
    <p:sldId id="286" r:id="rId19"/>
    <p:sldId id="284" r:id="rId20"/>
    <p:sldId id="281" r:id="rId21"/>
    <p:sldId id="282" r:id="rId22"/>
    <p:sldId id="295" r:id="rId23"/>
    <p:sldId id="293" r:id="rId24"/>
    <p:sldId id="294" r:id="rId25"/>
    <p:sldId id="287" r:id="rId26"/>
    <p:sldId id="288" r:id="rId27"/>
    <p:sldId id="289" r:id="rId28"/>
    <p:sldId id="261" r:id="rId29"/>
    <p:sldId id="280" r:id="rId30"/>
    <p:sldId id="276" r:id="rId31"/>
    <p:sldId id="271" r:id="rId32"/>
    <p:sldId id="275" r:id="rId33"/>
    <p:sldId id="272" r:id="rId34"/>
    <p:sldId id="273" r:id="rId35"/>
    <p:sldId id="274" r:id="rId36"/>
    <p:sldId id="269" r:id="rId37"/>
    <p:sldId id="28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B51839-540A-4C56-9A19-EFCA2F149B2B}" v="3" dt="2025-07-17T01:21:51.900"/>
    <p1510:client id="{32D44231-2E5A-8380-CE3B-A61DFE3E4C8E}" v="713" dt="2025-07-16T10:05:46.665"/>
    <p1510:client id="{5CC127AC-2385-4784-B452-770B993076C5}" v="7492" dt="2025-07-17T03:06:25.294"/>
    <p1510:client id="{977DB091-FC36-CDC9-8DBA-BB73777C136D}" v="1" dt="2025-07-17T08:21:20.906"/>
    <p1510:client id="{FDF8BA87-F9B1-4055-909B-05DACC8FFBEB}" v="11" dt="2025-07-16T06:44:24.2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iver HARPER" userId="1b0b46f4-3155-4778-9476-28fe8d67a09f" providerId="ADAL" clId="{FDF8BA87-F9B1-4055-909B-05DACC8FFBEB}"/>
    <pc:docChg chg="undo custSel addSld modSld sldOrd">
      <pc:chgData name="Oliver HARPER" userId="1b0b46f4-3155-4778-9476-28fe8d67a09f" providerId="ADAL" clId="{FDF8BA87-F9B1-4055-909B-05DACC8FFBEB}" dt="2025-07-16T06:44:30.973" v="2757" actId="1076"/>
      <pc:docMkLst>
        <pc:docMk/>
      </pc:docMkLst>
      <pc:sldChg chg="modSp mod">
        <pc:chgData name="Oliver HARPER" userId="1b0b46f4-3155-4778-9476-28fe8d67a09f" providerId="ADAL" clId="{FDF8BA87-F9B1-4055-909B-05DACC8FFBEB}" dt="2025-07-15T09:57:40.499" v="395" actId="313"/>
        <pc:sldMkLst>
          <pc:docMk/>
          <pc:sldMk cId="1912681825" sldId="257"/>
        </pc:sldMkLst>
        <pc:spChg chg="mod">
          <ac:chgData name="Oliver HARPER" userId="1b0b46f4-3155-4778-9476-28fe8d67a09f" providerId="ADAL" clId="{FDF8BA87-F9B1-4055-909B-05DACC8FFBEB}" dt="2025-07-15T09:57:40.499" v="395" actId="313"/>
          <ac:spMkLst>
            <pc:docMk/>
            <pc:sldMk cId="1912681825" sldId="257"/>
            <ac:spMk id="2" creationId="{DE04DB7C-4BE6-B9B6-39B0-7A70DFDAEA45}"/>
          </ac:spMkLst>
        </pc:spChg>
        <pc:spChg chg="mod">
          <ac:chgData name="Oliver HARPER" userId="1b0b46f4-3155-4778-9476-28fe8d67a09f" providerId="ADAL" clId="{FDF8BA87-F9B1-4055-909B-05DACC8FFBEB}" dt="2025-07-15T09:57:38.183" v="394" actId="313"/>
          <ac:spMkLst>
            <pc:docMk/>
            <pc:sldMk cId="1912681825" sldId="257"/>
            <ac:spMk id="3" creationId="{E7333552-B582-8D53-A7F3-A732F44F76A8}"/>
          </ac:spMkLst>
        </pc:spChg>
      </pc:sldChg>
      <pc:sldChg chg="modSp new mod">
        <pc:chgData name="Oliver HARPER" userId="1b0b46f4-3155-4778-9476-28fe8d67a09f" providerId="ADAL" clId="{FDF8BA87-F9B1-4055-909B-05DACC8FFBEB}" dt="2025-07-16T01:56:45.145" v="1804" actId="21"/>
        <pc:sldMkLst>
          <pc:docMk/>
          <pc:sldMk cId="31819263" sldId="258"/>
        </pc:sldMkLst>
        <pc:spChg chg="mod">
          <ac:chgData name="Oliver HARPER" userId="1b0b46f4-3155-4778-9476-28fe8d67a09f" providerId="ADAL" clId="{FDF8BA87-F9B1-4055-909B-05DACC8FFBEB}" dt="2025-07-16T01:56:42.357" v="1803" actId="20577"/>
          <ac:spMkLst>
            <pc:docMk/>
            <pc:sldMk cId="31819263" sldId="258"/>
            <ac:spMk id="2" creationId="{EE96340F-2757-552C-8723-3067C641F7EE}"/>
          </ac:spMkLst>
        </pc:spChg>
        <pc:spChg chg="mod">
          <ac:chgData name="Oliver HARPER" userId="1b0b46f4-3155-4778-9476-28fe8d67a09f" providerId="ADAL" clId="{FDF8BA87-F9B1-4055-909B-05DACC8FFBEB}" dt="2025-07-16T01:56:45.145" v="1804" actId="21"/>
          <ac:spMkLst>
            <pc:docMk/>
            <pc:sldMk cId="31819263" sldId="258"/>
            <ac:spMk id="3" creationId="{C68F47E6-1627-F343-EB77-011BAB63AE21}"/>
          </ac:spMkLst>
        </pc:spChg>
      </pc:sldChg>
      <pc:sldChg chg="addSp modSp new mod ord">
        <pc:chgData name="Oliver HARPER" userId="1b0b46f4-3155-4778-9476-28fe8d67a09f" providerId="ADAL" clId="{FDF8BA87-F9B1-4055-909B-05DACC8FFBEB}" dt="2025-07-16T01:56:32.336" v="1800"/>
        <pc:sldMkLst>
          <pc:docMk/>
          <pc:sldMk cId="4258556618" sldId="259"/>
        </pc:sldMkLst>
        <pc:spChg chg="mod">
          <ac:chgData name="Oliver HARPER" userId="1b0b46f4-3155-4778-9476-28fe8d67a09f" providerId="ADAL" clId="{FDF8BA87-F9B1-4055-909B-05DACC8FFBEB}" dt="2025-07-15T10:02:13.863" v="1207" actId="20577"/>
          <ac:spMkLst>
            <pc:docMk/>
            <pc:sldMk cId="4258556618" sldId="259"/>
            <ac:spMk id="2" creationId="{287A9445-AE87-E392-C62F-18EF8790920F}"/>
          </ac:spMkLst>
        </pc:spChg>
        <pc:spChg chg="mod">
          <ac:chgData name="Oliver HARPER" userId="1b0b46f4-3155-4778-9476-28fe8d67a09f" providerId="ADAL" clId="{FDF8BA87-F9B1-4055-909B-05DACC8FFBEB}" dt="2025-07-15T10:01:54.635" v="1174" actId="20577"/>
          <ac:spMkLst>
            <pc:docMk/>
            <pc:sldMk cId="4258556618" sldId="259"/>
            <ac:spMk id="3" creationId="{237D7FF2-56E5-6F40-CBCE-F807596E0C1D}"/>
          </ac:spMkLst>
        </pc:spChg>
        <pc:spChg chg="add mod">
          <ac:chgData name="Oliver HARPER" userId="1b0b46f4-3155-4778-9476-28fe8d67a09f" providerId="ADAL" clId="{FDF8BA87-F9B1-4055-909B-05DACC8FFBEB}" dt="2025-07-16T01:55:33.260" v="1792" actId="207"/>
          <ac:spMkLst>
            <pc:docMk/>
            <pc:sldMk cId="4258556618" sldId="259"/>
            <ac:spMk id="4" creationId="{DAA467F7-8DFC-67E7-4562-0F1036FAA456}"/>
          </ac:spMkLst>
        </pc:spChg>
        <pc:spChg chg="add mod">
          <ac:chgData name="Oliver HARPER" userId="1b0b46f4-3155-4778-9476-28fe8d67a09f" providerId="ADAL" clId="{FDF8BA87-F9B1-4055-909B-05DACC8FFBEB}" dt="2025-07-16T01:55:54.690" v="1795" actId="14100"/>
          <ac:spMkLst>
            <pc:docMk/>
            <pc:sldMk cId="4258556618" sldId="259"/>
            <ac:spMk id="5" creationId="{14D1D4B1-79FA-7BE3-B0AA-C5608677D593}"/>
          </ac:spMkLst>
        </pc:spChg>
      </pc:sldChg>
      <pc:sldChg chg="addSp modSp new mod ord">
        <pc:chgData name="Oliver HARPER" userId="1b0b46f4-3155-4778-9476-28fe8d67a09f" providerId="ADAL" clId="{FDF8BA87-F9B1-4055-909B-05DACC8FFBEB}" dt="2025-07-16T01:56:32.336" v="1800"/>
        <pc:sldMkLst>
          <pc:docMk/>
          <pc:sldMk cId="698684261" sldId="260"/>
        </pc:sldMkLst>
        <pc:spChg chg="mod">
          <ac:chgData name="Oliver HARPER" userId="1b0b46f4-3155-4778-9476-28fe8d67a09f" providerId="ADAL" clId="{FDF8BA87-F9B1-4055-909B-05DACC8FFBEB}" dt="2025-07-15T10:02:01.788" v="1200" actId="20577"/>
          <ac:spMkLst>
            <pc:docMk/>
            <pc:sldMk cId="698684261" sldId="260"/>
            <ac:spMk id="2" creationId="{BBB21356-0E8D-02BA-659A-D50FD50DAD64}"/>
          </ac:spMkLst>
        </pc:spChg>
        <pc:spChg chg="mod">
          <ac:chgData name="Oliver HARPER" userId="1b0b46f4-3155-4778-9476-28fe8d67a09f" providerId="ADAL" clId="{FDF8BA87-F9B1-4055-909B-05DACC8FFBEB}" dt="2025-07-16T01:03:34.623" v="1615" actId="20577"/>
          <ac:spMkLst>
            <pc:docMk/>
            <pc:sldMk cId="698684261" sldId="260"/>
            <ac:spMk id="3" creationId="{F3F1739F-9976-47BA-D889-F45F5CC07117}"/>
          </ac:spMkLst>
        </pc:spChg>
        <pc:spChg chg="add mod">
          <ac:chgData name="Oliver HARPER" userId="1b0b46f4-3155-4778-9476-28fe8d67a09f" providerId="ADAL" clId="{FDF8BA87-F9B1-4055-909B-05DACC8FFBEB}" dt="2025-07-16T01:56:28.324" v="1798" actId="14100"/>
          <ac:spMkLst>
            <pc:docMk/>
            <pc:sldMk cId="698684261" sldId="260"/>
            <ac:spMk id="4" creationId="{8C22E8DB-3FD5-AC51-83C0-135D40CC6F8A}"/>
          </ac:spMkLst>
        </pc:spChg>
      </pc:sldChg>
      <pc:sldChg chg="modSp new mod">
        <pc:chgData name="Oliver HARPER" userId="1b0b46f4-3155-4778-9476-28fe8d67a09f" providerId="ADAL" clId="{FDF8BA87-F9B1-4055-909B-05DACC8FFBEB}" dt="2025-07-16T01:52:02.205" v="1625" actId="20577"/>
        <pc:sldMkLst>
          <pc:docMk/>
          <pc:sldMk cId="1720110869" sldId="261"/>
        </pc:sldMkLst>
        <pc:spChg chg="mod">
          <ac:chgData name="Oliver HARPER" userId="1b0b46f4-3155-4778-9476-28fe8d67a09f" providerId="ADAL" clId="{FDF8BA87-F9B1-4055-909B-05DACC8FFBEB}" dt="2025-07-16T01:52:02.205" v="1625" actId="20577"/>
          <ac:spMkLst>
            <pc:docMk/>
            <pc:sldMk cId="1720110869" sldId="261"/>
            <ac:spMk id="2" creationId="{BE54338F-B721-FE66-7B3C-5D680E3C39B9}"/>
          </ac:spMkLst>
        </pc:spChg>
      </pc:sldChg>
      <pc:sldChg chg="modSp new mod">
        <pc:chgData name="Oliver HARPER" userId="1b0b46f4-3155-4778-9476-28fe8d67a09f" providerId="ADAL" clId="{FDF8BA87-F9B1-4055-909B-05DACC8FFBEB}" dt="2025-07-16T02:03:07.702" v="1935" actId="313"/>
        <pc:sldMkLst>
          <pc:docMk/>
          <pc:sldMk cId="2471690610" sldId="262"/>
        </pc:sldMkLst>
        <pc:spChg chg="mod">
          <ac:chgData name="Oliver HARPER" userId="1b0b46f4-3155-4778-9476-28fe8d67a09f" providerId="ADAL" clId="{FDF8BA87-F9B1-4055-909B-05DACC8FFBEB}" dt="2025-07-16T01:56:49.987" v="1811" actId="20577"/>
          <ac:spMkLst>
            <pc:docMk/>
            <pc:sldMk cId="2471690610" sldId="262"/>
            <ac:spMk id="2" creationId="{84257B67-3447-30BB-2E84-18FA215A8826}"/>
          </ac:spMkLst>
        </pc:spChg>
        <pc:spChg chg="mod">
          <ac:chgData name="Oliver HARPER" userId="1b0b46f4-3155-4778-9476-28fe8d67a09f" providerId="ADAL" clId="{FDF8BA87-F9B1-4055-909B-05DACC8FFBEB}" dt="2025-07-16T02:03:07.702" v="1935" actId="313"/>
          <ac:spMkLst>
            <pc:docMk/>
            <pc:sldMk cId="2471690610" sldId="262"/>
            <ac:spMk id="3" creationId="{86A96DE4-0F94-3BFF-5772-391815A47741}"/>
          </ac:spMkLst>
        </pc:spChg>
      </pc:sldChg>
      <pc:sldChg chg="addSp modSp new mod modNotesTx">
        <pc:chgData name="Oliver HARPER" userId="1b0b46f4-3155-4778-9476-28fe8d67a09f" providerId="ADAL" clId="{FDF8BA87-F9B1-4055-909B-05DACC8FFBEB}" dt="2025-07-16T02:51:53.950" v="2730" actId="1076"/>
        <pc:sldMkLst>
          <pc:docMk/>
          <pc:sldMk cId="4035581447" sldId="263"/>
        </pc:sldMkLst>
        <pc:spChg chg="mod">
          <ac:chgData name="Oliver HARPER" userId="1b0b46f4-3155-4778-9476-28fe8d67a09f" providerId="ADAL" clId="{FDF8BA87-F9B1-4055-909B-05DACC8FFBEB}" dt="2025-07-16T02:04:03.858" v="2021" actId="20577"/>
          <ac:spMkLst>
            <pc:docMk/>
            <pc:sldMk cId="4035581447" sldId="263"/>
            <ac:spMk id="2" creationId="{3E544286-0697-54E8-535B-8001CD319009}"/>
          </ac:spMkLst>
        </pc:spChg>
        <pc:spChg chg="mod">
          <ac:chgData name="Oliver HARPER" userId="1b0b46f4-3155-4778-9476-28fe8d67a09f" providerId="ADAL" clId="{FDF8BA87-F9B1-4055-909B-05DACC8FFBEB}" dt="2025-07-16T02:51:21.514" v="2718" actId="14100"/>
          <ac:spMkLst>
            <pc:docMk/>
            <pc:sldMk cId="4035581447" sldId="263"/>
            <ac:spMk id="3" creationId="{17094839-EFC1-96F2-71D8-85E7232DAB43}"/>
          </ac:spMkLst>
        </pc:spChg>
        <pc:picChg chg="add mod">
          <ac:chgData name="Oliver HARPER" userId="1b0b46f4-3155-4778-9476-28fe8d67a09f" providerId="ADAL" clId="{FDF8BA87-F9B1-4055-909B-05DACC8FFBEB}" dt="2025-07-16T02:51:26.792" v="2723" actId="1076"/>
          <ac:picMkLst>
            <pc:docMk/>
            <pc:sldMk cId="4035581447" sldId="263"/>
            <ac:picMk id="4" creationId="{B7B11B49-B615-855E-C9AD-48F517221F19}"/>
          </ac:picMkLst>
        </pc:picChg>
        <pc:picChg chg="add mod">
          <ac:chgData name="Oliver HARPER" userId="1b0b46f4-3155-4778-9476-28fe8d67a09f" providerId="ADAL" clId="{FDF8BA87-F9B1-4055-909B-05DACC8FFBEB}" dt="2025-07-16T02:51:53.950" v="2730" actId="1076"/>
          <ac:picMkLst>
            <pc:docMk/>
            <pc:sldMk cId="4035581447" sldId="263"/>
            <ac:picMk id="6" creationId="{874A1D78-0079-4D9D-2B8B-313E61507B59}"/>
          </ac:picMkLst>
        </pc:picChg>
      </pc:sldChg>
      <pc:sldChg chg="addSp modSp new mod">
        <pc:chgData name="Oliver HARPER" userId="1b0b46f4-3155-4778-9476-28fe8d67a09f" providerId="ADAL" clId="{FDF8BA87-F9B1-4055-909B-05DACC8FFBEB}" dt="2025-07-16T06:44:30.973" v="2757" actId="1076"/>
        <pc:sldMkLst>
          <pc:docMk/>
          <pc:sldMk cId="1125948343" sldId="264"/>
        </pc:sldMkLst>
        <pc:spChg chg="mod">
          <ac:chgData name="Oliver HARPER" userId="1b0b46f4-3155-4778-9476-28fe8d67a09f" providerId="ADAL" clId="{FDF8BA87-F9B1-4055-909B-05DACC8FFBEB}" dt="2025-07-16T02:50:25.546" v="2585"/>
          <ac:spMkLst>
            <pc:docMk/>
            <pc:sldMk cId="1125948343" sldId="264"/>
            <ac:spMk id="2" creationId="{DA783246-C61F-EE8E-3105-4EED119F6E46}"/>
          </ac:spMkLst>
        </pc:spChg>
        <pc:spChg chg="mod">
          <ac:chgData name="Oliver HARPER" userId="1b0b46f4-3155-4778-9476-28fe8d67a09f" providerId="ADAL" clId="{FDF8BA87-F9B1-4055-909B-05DACC8FFBEB}" dt="2025-07-16T06:12:37.985" v="2750" actId="113"/>
          <ac:spMkLst>
            <pc:docMk/>
            <pc:sldMk cId="1125948343" sldId="264"/>
            <ac:spMk id="3" creationId="{E3A4B453-7710-67F8-9926-DD739B64A2A1}"/>
          </ac:spMkLst>
        </pc:spChg>
        <pc:picChg chg="add mod">
          <ac:chgData name="Oliver HARPER" userId="1b0b46f4-3155-4778-9476-28fe8d67a09f" providerId="ADAL" clId="{FDF8BA87-F9B1-4055-909B-05DACC8FFBEB}" dt="2025-07-16T06:44:30.973" v="2757" actId="1076"/>
          <ac:picMkLst>
            <pc:docMk/>
            <pc:sldMk cId="1125948343" sldId="264"/>
            <ac:picMk id="5" creationId="{9B60B175-22A4-F3C0-F9EA-85F78BD49619}"/>
          </ac:picMkLst>
        </pc:picChg>
      </pc:sldChg>
    </pc:docChg>
  </pc:docChgLst>
  <pc:docChgLst>
    <pc:chgData name="Kilas GALLIMOR" userId="S::kilasgallimor@hkpc.org::716cdc2a-e5af-4fc7-8d73-6b1d46de76c0" providerId="AD" clId="Web-{977DB091-FC36-CDC9-8DBA-BB73777C136D}"/>
    <pc:docChg chg="modSld">
      <pc:chgData name="Kilas GALLIMOR" userId="S::kilasgallimor@hkpc.org::716cdc2a-e5af-4fc7-8d73-6b1d46de76c0" providerId="AD" clId="Web-{977DB091-FC36-CDC9-8DBA-BB73777C136D}" dt="2025-07-17T08:21:20.906" v="44" actId="1076"/>
      <pc:docMkLst>
        <pc:docMk/>
      </pc:docMkLst>
      <pc:sldChg chg="modSp modNotes">
        <pc:chgData name="Kilas GALLIMOR" userId="S::kilasgallimor@hkpc.org::716cdc2a-e5af-4fc7-8d73-6b1d46de76c0" providerId="AD" clId="Web-{977DB091-FC36-CDC9-8DBA-BB73777C136D}" dt="2025-07-17T08:21:20.906" v="44" actId="1076"/>
        <pc:sldMkLst>
          <pc:docMk/>
          <pc:sldMk cId="2505489312" sldId="283"/>
        </pc:sldMkLst>
        <pc:picChg chg="mod">
          <ac:chgData name="Kilas GALLIMOR" userId="S::kilasgallimor@hkpc.org::716cdc2a-e5af-4fc7-8d73-6b1d46de76c0" providerId="AD" clId="Web-{977DB091-FC36-CDC9-8DBA-BB73777C136D}" dt="2025-07-17T08:21:20.906" v="44" actId="1076"/>
          <ac:picMkLst>
            <pc:docMk/>
            <pc:sldMk cId="2505489312" sldId="283"/>
            <ac:picMk id="4" creationId="{80FE4BC7-49E1-EB9E-967B-1675E02C2AC5}"/>
          </ac:picMkLst>
        </pc:picChg>
      </pc:sldChg>
    </pc:docChg>
  </pc:docChgLst>
  <pc:docChgLst>
    <pc:chgData name="Alex CHOI" userId="bd0e33e4-59e8-4221-89cc-2788ac670f6f" providerId="ADAL" clId="{0FB51839-540A-4C56-9A19-EFCA2F149B2B}"/>
    <pc:docChg chg="modSld">
      <pc:chgData name="Alex CHOI" userId="bd0e33e4-59e8-4221-89cc-2788ac670f6f" providerId="ADAL" clId="{0FB51839-540A-4C56-9A19-EFCA2F149B2B}" dt="2025-07-17T01:21:51.900" v="2" actId="1076"/>
      <pc:docMkLst>
        <pc:docMk/>
      </pc:docMkLst>
      <pc:sldChg chg="modSp mod">
        <pc:chgData name="Alex CHOI" userId="bd0e33e4-59e8-4221-89cc-2788ac670f6f" providerId="ADAL" clId="{0FB51839-540A-4C56-9A19-EFCA2F149B2B}" dt="2025-07-17T01:21:51.900" v="2" actId="1076"/>
        <pc:sldMkLst>
          <pc:docMk/>
          <pc:sldMk cId="1944069433" sldId="268"/>
        </pc:sldMkLst>
        <pc:picChg chg="mod">
          <ac:chgData name="Alex CHOI" userId="bd0e33e4-59e8-4221-89cc-2788ac670f6f" providerId="ADAL" clId="{0FB51839-540A-4C56-9A19-EFCA2F149B2B}" dt="2025-07-17T01:21:51.900" v="2" actId="1076"/>
          <ac:picMkLst>
            <pc:docMk/>
            <pc:sldMk cId="1944069433" sldId="268"/>
            <ac:picMk id="13" creationId="{6E30610A-3599-ECE2-8389-9F156B9B6540}"/>
          </ac:picMkLst>
        </pc:picChg>
      </pc:sldChg>
    </pc:docChg>
  </pc:docChgLst>
  <pc:docChgLst>
    <pc:chgData name="Kilas GALLIMOR" userId="S::kilasgallimor@hkpc.org::716cdc2a-e5af-4fc7-8d73-6b1d46de76c0" providerId="AD" clId="Web-{32D44231-2E5A-8380-CE3B-A61DFE3E4C8E}"/>
    <pc:docChg chg="addSld modSld sldOrd">
      <pc:chgData name="Kilas GALLIMOR" userId="S::kilasgallimor@hkpc.org::716cdc2a-e5af-4fc7-8d73-6b1d46de76c0" providerId="AD" clId="Web-{32D44231-2E5A-8380-CE3B-A61DFE3E4C8E}" dt="2025-07-16T10:05:46.665" v="611" actId="1076"/>
      <pc:docMkLst>
        <pc:docMk/>
      </pc:docMkLst>
      <pc:sldChg chg="addSp delSp modSp new ord">
        <pc:chgData name="Kilas GALLIMOR" userId="S::kilasgallimor@hkpc.org::716cdc2a-e5af-4fc7-8d73-6b1d46de76c0" providerId="AD" clId="Web-{32D44231-2E5A-8380-CE3B-A61DFE3E4C8E}" dt="2025-07-16T08:41:17.768" v="457" actId="1076"/>
        <pc:sldMkLst>
          <pc:docMk/>
          <pc:sldMk cId="2964489718" sldId="265"/>
        </pc:sldMkLst>
        <pc:spChg chg="mod">
          <ac:chgData name="Kilas GALLIMOR" userId="S::kilasgallimor@hkpc.org::716cdc2a-e5af-4fc7-8d73-6b1d46de76c0" providerId="AD" clId="Web-{32D44231-2E5A-8380-CE3B-A61DFE3E4C8E}" dt="2025-07-16T07:28:59.772" v="2" actId="20577"/>
          <ac:spMkLst>
            <pc:docMk/>
            <pc:sldMk cId="2964489718" sldId="265"/>
            <ac:spMk id="2" creationId="{A743228C-6361-20DF-EE5D-CA95D41632D4}"/>
          </ac:spMkLst>
        </pc:spChg>
        <pc:spChg chg="mod">
          <ac:chgData name="Kilas GALLIMOR" userId="S::kilasgallimor@hkpc.org::716cdc2a-e5af-4fc7-8d73-6b1d46de76c0" providerId="AD" clId="Web-{32D44231-2E5A-8380-CE3B-A61DFE3E4C8E}" dt="2025-07-16T07:47:51.055" v="54" actId="20577"/>
          <ac:spMkLst>
            <pc:docMk/>
            <pc:sldMk cId="2964489718" sldId="265"/>
            <ac:spMk id="3" creationId="{DC2BDC0C-1F62-F9D2-0A19-4DC573461036}"/>
          </ac:spMkLst>
        </pc:spChg>
        <pc:picChg chg="add mod">
          <ac:chgData name="Kilas GALLIMOR" userId="S::kilasgallimor@hkpc.org::716cdc2a-e5af-4fc7-8d73-6b1d46de76c0" providerId="AD" clId="Web-{32D44231-2E5A-8380-CE3B-A61DFE3E4C8E}" dt="2025-07-16T07:51:08.097" v="57" actId="1076"/>
          <ac:picMkLst>
            <pc:docMk/>
            <pc:sldMk cId="2964489718" sldId="265"/>
            <ac:picMk id="4" creationId="{FE0E1109-E37D-3D95-9602-936D3AAF7153}"/>
          </ac:picMkLst>
        </pc:picChg>
        <pc:picChg chg="add mod">
          <ac:chgData name="Kilas GALLIMOR" userId="S::kilasgallimor@hkpc.org::716cdc2a-e5af-4fc7-8d73-6b1d46de76c0" providerId="AD" clId="Web-{32D44231-2E5A-8380-CE3B-A61DFE3E4C8E}" dt="2025-07-16T08:41:14.580" v="456" actId="1076"/>
          <ac:picMkLst>
            <pc:docMk/>
            <pc:sldMk cId="2964489718" sldId="265"/>
            <ac:picMk id="5" creationId="{4D8A7E79-AF51-70CA-5BEB-6E01B978FB6D}"/>
          </ac:picMkLst>
        </pc:picChg>
        <pc:picChg chg="add del mod">
          <ac:chgData name="Kilas GALLIMOR" userId="S::kilasgallimor@hkpc.org::716cdc2a-e5af-4fc7-8d73-6b1d46de76c0" providerId="AD" clId="Web-{32D44231-2E5A-8380-CE3B-A61DFE3E4C8E}" dt="2025-07-16T07:55:21.127" v="69"/>
          <ac:picMkLst>
            <pc:docMk/>
            <pc:sldMk cId="2964489718" sldId="265"/>
            <ac:picMk id="6" creationId="{753BE37C-8ADF-9961-14B4-833AC37FE98F}"/>
          </ac:picMkLst>
        </pc:picChg>
        <pc:picChg chg="add mod modCrop">
          <ac:chgData name="Kilas GALLIMOR" userId="S::kilasgallimor@hkpc.org::716cdc2a-e5af-4fc7-8d73-6b1d46de76c0" providerId="AD" clId="Web-{32D44231-2E5A-8380-CE3B-A61DFE3E4C8E}" dt="2025-07-16T08:41:17.768" v="457" actId="1076"/>
          <ac:picMkLst>
            <pc:docMk/>
            <pc:sldMk cId="2964489718" sldId="265"/>
            <ac:picMk id="7" creationId="{5F6EA989-9729-F29C-8B69-832B6A2F2A38}"/>
          </ac:picMkLst>
        </pc:picChg>
      </pc:sldChg>
      <pc:sldChg chg="addSp delSp modSp">
        <pc:chgData name="Kilas GALLIMOR" userId="S::kilasgallimor@hkpc.org::716cdc2a-e5af-4fc7-8d73-6b1d46de76c0" providerId="AD" clId="Web-{32D44231-2E5A-8380-CE3B-A61DFE3E4C8E}" dt="2025-07-16T08:42:07.833" v="459"/>
        <pc:sldMkLst>
          <pc:docMk/>
          <pc:sldMk cId="1395586694" sldId="269"/>
        </pc:sldMkLst>
        <pc:spChg chg="del mod">
          <ac:chgData name="Kilas GALLIMOR" userId="S::kilasgallimor@hkpc.org::716cdc2a-e5af-4fc7-8d73-6b1d46de76c0" providerId="AD" clId="Web-{32D44231-2E5A-8380-CE3B-A61DFE3E4C8E}" dt="2025-07-16T07:59:35.298" v="79"/>
          <ac:spMkLst>
            <pc:docMk/>
            <pc:sldMk cId="1395586694" sldId="269"/>
            <ac:spMk id="3" creationId="{83592C55-C950-5414-6A3A-657EF7E6A639}"/>
          </ac:spMkLst>
        </pc:spChg>
        <pc:graphicFrameChg chg="add mod modGraphic">
          <ac:chgData name="Kilas GALLIMOR" userId="S::kilasgallimor@hkpc.org::716cdc2a-e5af-4fc7-8d73-6b1d46de76c0" providerId="AD" clId="Web-{32D44231-2E5A-8380-CE3B-A61DFE3E4C8E}" dt="2025-07-16T08:39:52.857" v="449"/>
          <ac:graphicFrameMkLst>
            <pc:docMk/>
            <pc:sldMk cId="1395586694" sldId="269"/>
            <ac:graphicFrameMk id="5" creationId="{2689059C-9DA2-886C-6801-1FB05736A952}"/>
          </ac:graphicFrameMkLst>
        </pc:graphicFrameChg>
        <pc:graphicFrameChg chg="add del mod modGraphic">
          <ac:chgData name="Kilas GALLIMOR" userId="S::kilasgallimor@hkpc.org::716cdc2a-e5af-4fc7-8d73-6b1d46de76c0" providerId="AD" clId="Web-{32D44231-2E5A-8380-CE3B-A61DFE3E4C8E}" dt="2025-07-16T08:00:53.084" v="90"/>
          <ac:graphicFrameMkLst>
            <pc:docMk/>
            <pc:sldMk cId="1395586694" sldId="269"/>
            <ac:graphicFrameMk id="6" creationId="{19C0A4D5-EA89-EE77-A871-C5CDF694DF8F}"/>
          </ac:graphicFrameMkLst>
        </pc:graphicFrameChg>
        <pc:picChg chg="add mod ord">
          <ac:chgData name="Kilas GALLIMOR" userId="S::kilasgallimor@hkpc.org::716cdc2a-e5af-4fc7-8d73-6b1d46de76c0" providerId="AD" clId="Web-{32D44231-2E5A-8380-CE3B-A61DFE3E4C8E}" dt="2025-07-16T08:42:07.833" v="459"/>
          <ac:picMkLst>
            <pc:docMk/>
            <pc:sldMk cId="1395586694" sldId="269"/>
            <ac:picMk id="4" creationId="{BE1E5592-2B27-FE88-3808-2A9D19804901}"/>
          </ac:picMkLst>
        </pc:picChg>
      </pc:sldChg>
      <pc:sldChg chg="addSp delSp modSp new">
        <pc:chgData name="Kilas GALLIMOR" userId="S::kilasgallimor@hkpc.org::716cdc2a-e5af-4fc7-8d73-6b1d46de76c0" providerId="AD" clId="Web-{32D44231-2E5A-8380-CE3B-A61DFE3E4C8E}" dt="2025-07-16T10:05:46.665" v="611" actId="1076"/>
        <pc:sldMkLst>
          <pc:docMk/>
          <pc:sldMk cId="2505489312" sldId="283"/>
        </pc:sldMkLst>
        <pc:spChg chg="mod">
          <ac:chgData name="Kilas GALLIMOR" userId="S::kilasgallimor@hkpc.org::716cdc2a-e5af-4fc7-8d73-6b1d46de76c0" providerId="AD" clId="Web-{32D44231-2E5A-8380-CE3B-A61DFE3E4C8E}" dt="2025-07-16T10:01:16.843" v="545" actId="20577"/>
          <ac:spMkLst>
            <pc:docMk/>
            <pc:sldMk cId="2505489312" sldId="283"/>
            <ac:spMk id="2" creationId="{01BE562E-7D20-D324-EB00-A884C4AF58EA}"/>
          </ac:spMkLst>
        </pc:spChg>
        <pc:spChg chg="del">
          <ac:chgData name="Kilas GALLIMOR" userId="S::kilasgallimor@hkpc.org::716cdc2a-e5af-4fc7-8d73-6b1d46de76c0" providerId="AD" clId="Web-{32D44231-2E5A-8380-CE3B-A61DFE3E4C8E}" dt="2025-07-16T09:37:32.591" v="473"/>
          <ac:spMkLst>
            <pc:docMk/>
            <pc:sldMk cId="2505489312" sldId="283"/>
            <ac:spMk id="3" creationId="{94788C26-50A8-9F8C-D4BB-0860F5383FB3}"/>
          </ac:spMkLst>
        </pc:spChg>
        <pc:spChg chg="add del">
          <ac:chgData name="Kilas GALLIMOR" userId="S::kilasgallimor@hkpc.org::716cdc2a-e5af-4fc7-8d73-6b1d46de76c0" providerId="AD" clId="Web-{32D44231-2E5A-8380-CE3B-A61DFE3E4C8E}" dt="2025-07-16T09:43:57.713" v="479"/>
          <ac:spMkLst>
            <pc:docMk/>
            <pc:sldMk cId="2505489312" sldId="283"/>
            <ac:spMk id="5" creationId="{40BB7D2A-7C12-83D2-4FF2-18B3DC9D9DEB}"/>
          </ac:spMkLst>
        </pc:spChg>
        <pc:spChg chg="add mod">
          <ac:chgData name="Kilas GALLIMOR" userId="S::kilasgallimor@hkpc.org::716cdc2a-e5af-4fc7-8d73-6b1d46de76c0" providerId="AD" clId="Web-{32D44231-2E5A-8380-CE3B-A61DFE3E4C8E}" dt="2025-07-16T10:04:44.804" v="587" actId="20577"/>
          <ac:spMkLst>
            <pc:docMk/>
            <pc:sldMk cId="2505489312" sldId="283"/>
            <ac:spMk id="6" creationId="{4EFDFCA1-576E-DEF4-3AA7-22EC73C78E21}"/>
          </ac:spMkLst>
        </pc:spChg>
        <pc:spChg chg="add mod">
          <ac:chgData name="Kilas GALLIMOR" userId="S::kilasgallimor@hkpc.org::716cdc2a-e5af-4fc7-8d73-6b1d46de76c0" providerId="AD" clId="Web-{32D44231-2E5A-8380-CE3B-A61DFE3E4C8E}" dt="2025-07-16T10:05:37.134" v="610" actId="20577"/>
          <ac:spMkLst>
            <pc:docMk/>
            <pc:sldMk cId="2505489312" sldId="283"/>
            <ac:spMk id="7" creationId="{5EB55A6D-60D2-91ED-259A-7729DBAC1B2B}"/>
          </ac:spMkLst>
        </pc:spChg>
        <pc:picChg chg="add mod ord modCrop">
          <ac:chgData name="Kilas GALLIMOR" userId="S::kilasgallimor@hkpc.org::716cdc2a-e5af-4fc7-8d73-6b1d46de76c0" providerId="AD" clId="Web-{32D44231-2E5A-8380-CE3B-A61DFE3E4C8E}" dt="2025-07-16T10:05:46.665" v="611" actId="1076"/>
          <ac:picMkLst>
            <pc:docMk/>
            <pc:sldMk cId="2505489312" sldId="283"/>
            <ac:picMk id="4" creationId="{80FE4BC7-49E1-EB9E-967B-1675E02C2AC5}"/>
          </ac:picMkLst>
        </pc:picChg>
        <pc:picChg chg="add mod">
          <ac:chgData name="Kilas GALLIMOR" userId="S::kilasgallimor@hkpc.org::716cdc2a-e5af-4fc7-8d73-6b1d46de76c0" providerId="AD" clId="Web-{32D44231-2E5A-8380-CE3B-A61DFE3E4C8E}" dt="2025-07-16T10:04:04.505" v="570" actId="1076"/>
          <ac:picMkLst>
            <pc:docMk/>
            <pc:sldMk cId="2505489312" sldId="283"/>
            <ac:picMk id="8" creationId="{3FF697F5-1A30-AA92-95E1-71DB36BCE924}"/>
          </ac:picMkLst>
        </pc:picChg>
      </pc:sldChg>
    </pc:docChg>
  </pc:docChgLst>
  <pc:docChgLst>
    <pc:chgData name="Oliver HARPER" userId="1b0b46f4-3155-4778-9476-28fe8d67a09f" providerId="ADAL" clId="{5CC127AC-2385-4784-B452-770B993076C5}"/>
    <pc:docChg chg="undo custSel addSld delSld modSld sldOrd">
      <pc:chgData name="Oliver HARPER" userId="1b0b46f4-3155-4778-9476-28fe8d67a09f" providerId="ADAL" clId="{5CC127AC-2385-4784-B452-770B993076C5}" dt="2025-07-17T03:06:25.294" v="7502" actId="113"/>
      <pc:docMkLst>
        <pc:docMk/>
      </pc:docMkLst>
      <pc:sldChg chg="addSp modSp mod setBg">
        <pc:chgData name="Oliver HARPER" userId="1b0b46f4-3155-4778-9476-28fe8d67a09f" providerId="ADAL" clId="{5CC127AC-2385-4784-B452-770B993076C5}" dt="2025-07-17T03:05:12.739" v="7492" actId="20577"/>
        <pc:sldMkLst>
          <pc:docMk/>
          <pc:sldMk cId="432184347" sldId="256"/>
        </pc:sldMkLst>
        <pc:spChg chg="mod">
          <ac:chgData name="Oliver HARPER" userId="1b0b46f4-3155-4778-9476-28fe8d67a09f" providerId="ADAL" clId="{5CC127AC-2385-4784-B452-770B993076C5}" dt="2025-07-17T03:05:02.776" v="7484" actId="26606"/>
          <ac:spMkLst>
            <pc:docMk/>
            <pc:sldMk cId="432184347" sldId="256"/>
            <ac:spMk id="2" creationId="{59AD7F2F-57A7-77C9-4C81-08E230384EF6}"/>
          </ac:spMkLst>
        </pc:spChg>
        <pc:spChg chg="mod">
          <ac:chgData name="Oliver HARPER" userId="1b0b46f4-3155-4778-9476-28fe8d67a09f" providerId="ADAL" clId="{5CC127AC-2385-4784-B452-770B993076C5}" dt="2025-07-17T03:05:12.739" v="7492" actId="20577"/>
          <ac:spMkLst>
            <pc:docMk/>
            <pc:sldMk cId="432184347" sldId="256"/>
            <ac:spMk id="3" creationId="{39C90F19-D575-5593-1DCE-6C8EA214C1EA}"/>
          </ac:spMkLst>
        </pc:spChg>
        <pc:spChg chg="add">
          <ac:chgData name="Oliver HARPER" userId="1b0b46f4-3155-4778-9476-28fe8d67a09f" providerId="ADAL" clId="{5CC127AC-2385-4784-B452-770B993076C5}" dt="2025-07-17T03:05:02.776" v="7484" actId="26606"/>
          <ac:spMkLst>
            <pc:docMk/>
            <pc:sldMk cId="432184347" sldId="256"/>
            <ac:spMk id="10" creationId="{ECC07320-C2CA-4E29-8481-9D9E143C7788}"/>
          </ac:spMkLst>
        </pc:spChg>
        <pc:spChg chg="add">
          <ac:chgData name="Oliver HARPER" userId="1b0b46f4-3155-4778-9476-28fe8d67a09f" providerId="ADAL" clId="{5CC127AC-2385-4784-B452-770B993076C5}" dt="2025-07-17T03:05:02.776" v="7484" actId="26606"/>
          <ac:spMkLst>
            <pc:docMk/>
            <pc:sldMk cId="432184347" sldId="256"/>
            <ac:spMk id="12" creationId="{178FB36B-5BFE-42CA-BC60-1115E0D95EEC}"/>
          </ac:spMkLst>
        </pc:spChg>
        <pc:picChg chg="add mod ord">
          <ac:chgData name="Oliver HARPER" userId="1b0b46f4-3155-4778-9476-28fe8d67a09f" providerId="ADAL" clId="{5CC127AC-2385-4784-B452-770B993076C5}" dt="2025-07-17T03:05:02.776" v="7484" actId="26606"/>
          <ac:picMkLst>
            <pc:docMk/>
            <pc:sldMk cId="432184347" sldId="256"/>
            <ac:picMk id="5" creationId="{C08F7B12-1497-BFB7-89C7-A407BCA0BE8D}"/>
          </ac:picMkLst>
        </pc:picChg>
      </pc:sldChg>
      <pc:sldChg chg="addSp modSp mod">
        <pc:chgData name="Oliver HARPER" userId="1b0b46f4-3155-4778-9476-28fe8d67a09f" providerId="ADAL" clId="{5CC127AC-2385-4784-B452-770B993076C5}" dt="2025-07-17T03:02:52.511" v="7329" actId="29295"/>
        <pc:sldMkLst>
          <pc:docMk/>
          <pc:sldMk cId="1912681825" sldId="257"/>
        </pc:sldMkLst>
        <pc:picChg chg="add mod">
          <ac:chgData name="Oliver HARPER" userId="1b0b46f4-3155-4778-9476-28fe8d67a09f" providerId="ADAL" clId="{5CC127AC-2385-4784-B452-770B993076C5}" dt="2025-07-17T03:02:52.511" v="7329" actId="29295"/>
          <ac:picMkLst>
            <pc:docMk/>
            <pc:sldMk cId="1912681825" sldId="257"/>
            <ac:picMk id="5" creationId="{6FE17B8A-F253-A7B7-5A48-92CB5ADDC89E}"/>
          </ac:picMkLst>
        </pc:picChg>
      </pc:sldChg>
      <pc:sldChg chg="addSp modSp mod">
        <pc:chgData name="Oliver HARPER" userId="1b0b46f4-3155-4778-9476-28fe8d67a09f" providerId="ADAL" clId="{5CC127AC-2385-4784-B452-770B993076C5}" dt="2025-07-17T03:03:09.376" v="7334" actId="14100"/>
        <pc:sldMkLst>
          <pc:docMk/>
          <pc:sldMk cId="31819263" sldId="258"/>
        </pc:sldMkLst>
        <pc:picChg chg="add mod">
          <ac:chgData name="Oliver HARPER" userId="1b0b46f4-3155-4778-9476-28fe8d67a09f" providerId="ADAL" clId="{5CC127AC-2385-4784-B452-770B993076C5}" dt="2025-07-17T03:03:09.376" v="7334" actId="14100"/>
          <ac:picMkLst>
            <pc:docMk/>
            <pc:sldMk cId="31819263" sldId="258"/>
            <ac:picMk id="5" creationId="{C23E7B41-286B-E4A1-05E1-79CF71E8E6DB}"/>
          </ac:picMkLst>
        </pc:picChg>
      </pc:sldChg>
      <pc:sldChg chg="modSp mod">
        <pc:chgData name="Oliver HARPER" userId="1b0b46f4-3155-4778-9476-28fe8d67a09f" providerId="ADAL" clId="{5CC127AC-2385-4784-B452-770B993076C5}" dt="2025-07-17T03:04:23.156" v="7468" actId="313"/>
        <pc:sldMkLst>
          <pc:docMk/>
          <pc:sldMk cId="2471690610" sldId="262"/>
        </pc:sldMkLst>
        <pc:spChg chg="mod">
          <ac:chgData name="Oliver HARPER" userId="1b0b46f4-3155-4778-9476-28fe8d67a09f" providerId="ADAL" clId="{5CC127AC-2385-4784-B452-770B993076C5}" dt="2025-07-17T03:03:38.436" v="7371" actId="20577"/>
          <ac:spMkLst>
            <pc:docMk/>
            <pc:sldMk cId="2471690610" sldId="262"/>
            <ac:spMk id="2" creationId="{84257B67-3447-30BB-2E84-18FA215A8826}"/>
          </ac:spMkLst>
        </pc:spChg>
        <pc:spChg chg="mod">
          <ac:chgData name="Oliver HARPER" userId="1b0b46f4-3155-4778-9476-28fe8d67a09f" providerId="ADAL" clId="{5CC127AC-2385-4784-B452-770B993076C5}" dt="2025-07-17T03:04:23.156" v="7468" actId="313"/>
          <ac:spMkLst>
            <pc:docMk/>
            <pc:sldMk cId="2471690610" sldId="262"/>
            <ac:spMk id="3" creationId="{86A96DE4-0F94-3BFF-5772-391815A47741}"/>
          </ac:spMkLst>
        </pc:spChg>
      </pc:sldChg>
      <pc:sldChg chg="addSp modSp mod">
        <pc:chgData name="Oliver HARPER" userId="1b0b46f4-3155-4778-9476-28fe8d67a09f" providerId="ADAL" clId="{5CC127AC-2385-4784-B452-770B993076C5}" dt="2025-07-16T08:23:22.035" v="415" actId="207"/>
        <pc:sldMkLst>
          <pc:docMk/>
          <pc:sldMk cId="4035581447" sldId="263"/>
        </pc:sldMkLst>
        <pc:spChg chg="add mod">
          <ac:chgData name="Oliver HARPER" userId="1b0b46f4-3155-4778-9476-28fe8d67a09f" providerId="ADAL" clId="{5CC127AC-2385-4784-B452-770B993076C5}" dt="2025-07-16T08:23:10.483" v="412" actId="207"/>
          <ac:spMkLst>
            <pc:docMk/>
            <pc:sldMk cId="4035581447" sldId="263"/>
            <ac:spMk id="5" creationId="{A642EE6A-F078-D7B2-93BC-D5273438B55A}"/>
          </ac:spMkLst>
        </pc:spChg>
        <pc:spChg chg="add mod">
          <ac:chgData name="Oliver HARPER" userId="1b0b46f4-3155-4778-9476-28fe8d67a09f" providerId="ADAL" clId="{5CC127AC-2385-4784-B452-770B993076C5}" dt="2025-07-16T08:23:22.035" v="415" actId="207"/>
          <ac:spMkLst>
            <pc:docMk/>
            <pc:sldMk cId="4035581447" sldId="263"/>
            <ac:spMk id="7" creationId="{E9C9AE70-36CA-E37F-E23B-D94E68DD322D}"/>
          </ac:spMkLst>
        </pc:spChg>
        <pc:picChg chg="mod">
          <ac:chgData name="Oliver HARPER" userId="1b0b46f4-3155-4778-9476-28fe8d67a09f" providerId="ADAL" clId="{5CC127AC-2385-4784-B452-770B993076C5}" dt="2025-07-16T08:22:53.058" v="407" actId="1076"/>
          <ac:picMkLst>
            <pc:docMk/>
            <pc:sldMk cId="4035581447" sldId="263"/>
            <ac:picMk id="6" creationId="{874A1D78-0079-4D9D-2B8B-313E61507B59}"/>
          </ac:picMkLst>
        </pc:picChg>
      </pc:sldChg>
      <pc:sldChg chg="del">
        <pc:chgData name="Oliver HARPER" userId="1b0b46f4-3155-4778-9476-28fe8d67a09f" providerId="ADAL" clId="{5CC127AC-2385-4784-B452-770B993076C5}" dt="2025-07-16T07:36:55.861" v="1" actId="47"/>
        <pc:sldMkLst>
          <pc:docMk/>
          <pc:sldMk cId="1125948343" sldId="264"/>
        </pc:sldMkLst>
      </pc:sldChg>
      <pc:sldChg chg="addSp modSp add mod">
        <pc:chgData name="Oliver HARPER" userId="1b0b46f4-3155-4778-9476-28fe8d67a09f" providerId="ADAL" clId="{5CC127AC-2385-4784-B452-770B993076C5}" dt="2025-07-16T08:23:53.200" v="425" actId="207"/>
        <pc:sldMkLst>
          <pc:docMk/>
          <pc:sldMk cId="1889410310" sldId="266"/>
        </pc:sldMkLst>
        <pc:spChg chg="add mod">
          <ac:chgData name="Oliver HARPER" userId="1b0b46f4-3155-4778-9476-28fe8d67a09f" providerId="ADAL" clId="{5CC127AC-2385-4784-B452-770B993076C5}" dt="2025-07-16T08:23:40.428" v="420" actId="207"/>
          <ac:spMkLst>
            <pc:docMk/>
            <pc:sldMk cId="1889410310" sldId="266"/>
            <ac:spMk id="4" creationId="{594AE9ED-7E44-0C92-924D-5320D8A3528B}"/>
          </ac:spMkLst>
        </pc:spChg>
        <pc:spChg chg="add mod">
          <ac:chgData name="Oliver HARPER" userId="1b0b46f4-3155-4778-9476-28fe8d67a09f" providerId="ADAL" clId="{5CC127AC-2385-4784-B452-770B993076C5}" dt="2025-07-16T08:23:48.170" v="423" actId="207"/>
          <ac:spMkLst>
            <pc:docMk/>
            <pc:sldMk cId="1889410310" sldId="266"/>
            <ac:spMk id="6" creationId="{1D6B97A8-C3F6-FA3C-F85B-222574FF26FE}"/>
          </ac:spMkLst>
        </pc:spChg>
        <pc:spChg chg="add mod">
          <ac:chgData name="Oliver HARPER" userId="1b0b46f4-3155-4778-9476-28fe8d67a09f" providerId="ADAL" clId="{5CC127AC-2385-4784-B452-770B993076C5}" dt="2025-07-16T08:23:53.200" v="425" actId="207"/>
          <ac:spMkLst>
            <pc:docMk/>
            <pc:sldMk cId="1889410310" sldId="266"/>
            <ac:spMk id="7" creationId="{8BEC0911-2AC7-B449-8787-797C1B448E9D}"/>
          </ac:spMkLst>
        </pc:spChg>
      </pc:sldChg>
      <pc:sldChg chg="addSp modSp add mod">
        <pc:chgData name="Oliver HARPER" userId="1b0b46f4-3155-4778-9476-28fe8d67a09f" providerId="ADAL" clId="{5CC127AC-2385-4784-B452-770B993076C5}" dt="2025-07-16T08:24:06.235" v="428" actId="207"/>
        <pc:sldMkLst>
          <pc:docMk/>
          <pc:sldMk cId="3702454612" sldId="267"/>
        </pc:sldMkLst>
        <pc:spChg chg="add mod">
          <ac:chgData name="Oliver HARPER" userId="1b0b46f4-3155-4778-9476-28fe8d67a09f" providerId="ADAL" clId="{5CC127AC-2385-4784-B452-770B993076C5}" dt="2025-07-16T08:24:06.235" v="428" actId="207"/>
          <ac:spMkLst>
            <pc:docMk/>
            <pc:sldMk cId="3702454612" sldId="267"/>
            <ac:spMk id="4" creationId="{3E7B01FE-566B-D20A-B1A4-5634FB66DB81}"/>
          </ac:spMkLst>
        </pc:spChg>
      </pc:sldChg>
      <pc:sldChg chg="addSp modSp add mod">
        <pc:chgData name="Oliver HARPER" userId="1b0b46f4-3155-4778-9476-28fe8d67a09f" providerId="ADAL" clId="{5CC127AC-2385-4784-B452-770B993076C5}" dt="2025-07-16T08:24:27.545" v="431" actId="13822"/>
        <pc:sldMkLst>
          <pc:docMk/>
          <pc:sldMk cId="1944069433" sldId="268"/>
        </pc:sldMkLst>
        <pc:picChg chg="add mod">
          <ac:chgData name="Oliver HARPER" userId="1b0b46f4-3155-4778-9476-28fe8d67a09f" providerId="ADAL" clId="{5CC127AC-2385-4784-B452-770B993076C5}" dt="2025-07-16T07:50:01.961" v="112" actId="14100"/>
          <ac:picMkLst>
            <pc:docMk/>
            <pc:sldMk cId="1944069433" sldId="268"/>
            <ac:picMk id="4" creationId="{B7211E3D-FCAD-D78F-9E42-A0DAE87ED26F}"/>
          </ac:picMkLst>
        </pc:picChg>
        <pc:picChg chg="mod">
          <ac:chgData name="Oliver HARPER" userId="1b0b46f4-3155-4778-9476-28fe8d67a09f" providerId="ADAL" clId="{5CC127AC-2385-4784-B452-770B993076C5}" dt="2025-07-16T07:49:49.925" v="104" actId="1076"/>
          <ac:picMkLst>
            <pc:docMk/>
            <pc:sldMk cId="1944069433" sldId="268"/>
            <ac:picMk id="9" creationId="{04BCA9B0-01B0-9219-869A-31A7C8E011C1}"/>
          </ac:picMkLst>
        </pc:picChg>
        <pc:picChg chg="mod">
          <ac:chgData name="Oliver HARPER" userId="1b0b46f4-3155-4778-9476-28fe8d67a09f" providerId="ADAL" clId="{5CC127AC-2385-4784-B452-770B993076C5}" dt="2025-07-16T07:49:54.054" v="105" actId="1076"/>
          <ac:picMkLst>
            <pc:docMk/>
            <pc:sldMk cId="1944069433" sldId="268"/>
            <ac:picMk id="11" creationId="{80E4337E-126A-BC40-C2C2-6DC619D29F90}"/>
          </ac:picMkLst>
        </pc:picChg>
        <pc:picChg chg="mod">
          <ac:chgData name="Oliver HARPER" userId="1b0b46f4-3155-4778-9476-28fe8d67a09f" providerId="ADAL" clId="{5CC127AC-2385-4784-B452-770B993076C5}" dt="2025-07-16T07:49:54.054" v="105" actId="1076"/>
          <ac:picMkLst>
            <pc:docMk/>
            <pc:sldMk cId="1944069433" sldId="268"/>
            <ac:picMk id="13" creationId="{6E30610A-3599-ECE2-8389-9F156B9B6540}"/>
          </ac:picMkLst>
        </pc:picChg>
        <pc:cxnChg chg="add mod">
          <ac:chgData name="Oliver HARPER" userId="1b0b46f4-3155-4778-9476-28fe8d67a09f" providerId="ADAL" clId="{5CC127AC-2385-4784-B452-770B993076C5}" dt="2025-07-16T08:24:23.965" v="429" actId="13822"/>
          <ac:cxnSpMkLst>
            <pc:docMk/>
            <pc:sldMk cId="1944069433" sldId="268"/>
            <ac:cxnSpMk id="7" creationId="{A2614CD9-8379-5AB3-ABB4-ADF5D51A084A}"/>
          </ac:cxnSpMkLst>
        </pc:cxnChg>
        <pc:cxnChg chg="add mod">
          <ac:chgData name="Oliver HARPER" userId="1b0b46f4-3155-4778-9476-28fe8d67a09f" providerId="ADAL" clId="{5CC127AC-2385-4784-B452-770B993076C5}" dt="2025-07-16T08:24:27.545" v="431" actId="13822"/>
          <ac:cxnSpMkLst>
            <pc:docMk/>
            <pc:sldMk cId="1944069433" sldId="268"/>
            <ac:cxnSpMk id="10" creationId="{588A899E-69F4-625E-9684-629A579F8643}"/>
          </ac:cxnSpMkLst>
        </pc:cxnChg>
        <pc:cxnChg chg="add mod">
          <ac:chgData name="Oliver HARPER" userId="1b0b46f4-3155-4778-9476-28fe8d67a09f" providerId="ADAL" clId="{5CC127AC-2385-4784-B452-770B993076C5}" dt="2025-07-16T08:24:25.567" v="430" actId="13822"/>
          <ac:cxnSpMkLst>
            <pc:docMk/>
            <pc:sldMk cId="1944069433" sldId="268"/>
            <ac:cxnSpMk id="14" creationId="{B190C3CB-9EB7-D6E8-144C-5184B841FE5E}"/>
          </ac:cxnSpMkLst>
        </pc:cxnChg>
      </pc:sldChg>
      <pc:sldChg chg="addSp delSp add mod ord">
        <pc:chgData name="Oliver HARPER" userId="1b0b46f4-3155-4778-9476-28fe8d67a09f" providerId="ADAL" clId="{5CC127AC-2385-4784-B452-770B993076C5}" dt="2025-07-17T02:32:01.502" v="6287"/>
        <pc:sldMkLst>
          <pc:docMk/>
          <pc:sldMk cId="1395586694" sldId="269"/>
        </pc:sldMkLst>
        <pc:graphicFrameChg chg="add del">
          <ac:chgData name="Oliver HARPER" userId="1b0b46f4-3155-4778-9476-28fe8d67a09f" providerId="ADAL" clId="{5CC127AC-2385-4784-B452-770B993076C5}" dt="2025-07-17T02:18:19.431" v="4808" actId="478"/>
          <ac:graphicFrameMkLst>
            <pc:docMk/>
            <pc:sldMk cId="1395586694" sldId="269"/>
            <ac:graphicFrameMk id="7" creationId="{F8C16A5B-0524-4DD7-7084-33B99FD25246}"/>
          </ac:graphicFrameMkLst>
        </pc:graphicFrameChg>
      </pc:sldChg>
      <pc:sldChg chg="addSp delSp modSp add mod ord modNotesTx">
        <pc:chgData name="Oliver HARPER" userId="1b0b46f4-3155-4778-9476-28fe8d67a09f" providerId="ADAL" clId="{5CC127AC-2385-4784-B452-770B993076C5}" dt="2025-07-17T02:50:31.299" v="6581" actId="313"/>
        <pc:sldMkLst>
          <pc:docMk/>
          <pc:sldMk cId="1286218557" sldId="270"/>
        </pc:sldMkLst>
        <pc:spChg chg="mod">
          <ac:chgData name="Oliver HARPER" userId="1b0b46f4-3155-4778-9476-28fe8d67a09f" providerId="ADAL" clId="{5CC127AC-2385-4784-B452-770B993076C5}" dt="2025-07-17T02:48:54.490" v="6563" actId="20577"/>
          <ac:spMkLst>
            <pc:docMk/>
            <pc:sldMk cId="1286218557" sldId="270"/>
            <ac:spMk id="3" creationId="{14E33EEB-1551-9367-FC86-F330EF46BD1E}"/>
          </ac:spMkLst>
        </pc:spChg>
        <pc:spChg chg="add del mod">
          <ac:chgData name="Oliver HARPER" userId="1b0b46f4-3155-4778-9476-28fe8d67a09f" providerId="ADAL" clId="{5CC127AC-2385-4784-B452-770B993076C5}" dt="2025-07-16T08:08:53.962" v="145" actId="21"/>
          <ac:spMkLst>
            <pc:docMk/>
            <pc:sldMk cId="1286218557" sldId="270"/>
            <ac:spMk id="10" creationId="{22CA0A3A-A7AF-649E-1A06-1F09508C7B96}"/>
          </ac:spMkLst>
        </pc:spChg>
        <pc:graphicFrameChg chg="add mod modGraphic">
          <ac:chgData name="Oliver HARPER" userId="1b0b46f4-3155-4778-9476-28fe8d67a09f" providerId="ADAL" clId="{5CC127AC-2385-4784-B452-770B993076C5}" dt="2025-07-17T02:50:31.299" v="6581" actId="313"/>
          <ac:graphicFrameMkLst>
            <pc:docMk/>
            <pc:sldMk cId="1286218557" sldId="270"/>
            <ac:graphicFrameMk id="13" creationId="{8FA1A35E-783F-3152-52D2-8B2D65CFB688}"/>
          </ac:graphicFrameMkLst>
        </pc:graphicFrameChg>
        <pc:picChg chg="add del mod">
          <ac:chgData name="Oliver HARPER" userId="1b0b46f4-3155-4778-9476-28fe8d67a09f" providerId="ADAL" clId="{5CC127AC-2385-4784-B452-770B993076C5}" dt="2025-07-16T07:41:28.581" v="70" actId="478"/>
          <ac:picMkLst>
            <pc:docMk/>
            <pc:sldMk cId="1286218557" sldId="270"/>
            <ac:picMk id="5" creationId="{AE1EC7AE-2D83-953F-A4A3-4F0298E3C87E}"/>
          </ac:picMkLst>
        </pc:picChg>
        <pc:picChg chg="add del mod">
          <ac:chgData name="Oliver HARPER" userId="1b0b46f4-3155-4778-9476-28fe8d67a09f" providerId="ADAL" clId="{5CC127AC-2385-4784-B452-770B993076C5}" dt="2025-07-16T08:08:53.962" v="145" actId="21"/>
          <ac:picMkLst>
            <pc:docMk/>
            <pc:sldMk cId="1286218557" sldId="270"/>
            <ac:picMk id="7" creationId="{302710E0-1263-A214-F397-3BCA67F7C7D0}"/>
          </ac:picMkLst>
        </pc:picChg>
        <pc:picChg chg="add del mod">
          <ac:chgData name="Oliver HARPER" userId="1b0b46f4-3155-4778-9476-28fe8d67a09f" providerId="ADAL" clId="{5CC127AC-2385-4784-B452-770B993076C5}" dt="2025-07-16T08:08:53.962" v="145" actId="21"/>
          <ac:picMkLst>
            <pc:docMk/>
            <pc:sldMk cId="1286218557" sldId="270"/>
            <ac:picMk id="9" creationId="{5D27AF43-E508-FF25-CA43-8BB6E958BE30}"/>
          </ac:picMkLst>
        </pc:picChg>
        <pc:picChg chg="add del mod">
          <ac:chgData name="Oliver HARPER" userId="1b0b46f4-3155-4778-9476-28fe8d67a09f" providerId="ADAL" clId="{5CC127AC-2385-4784-B452-770B993076C5}" dt="2025-07-16T07:47:50.291" v="86" actId="478"/>
          <ac:picMkLst>
            <pc:docMk/>
            <pc:sldMk cId="1286218557" sldId="270"/>
            <ac:picMk id="12" creationId="{98A27AB8-01D3-2493-16FB-4D7EEED76463}"/>
          </ac:picMkLst>
        </pc:picChg>
        <pc:picChg chg="add del mod">
          <ac:chgData name="Oliver HARPER" userId="1b0b46f4-3155-4778-9476-28fe8d67a09f" providerId="ADAL" clId="{5CC127AC-2385-4784-B452-770B993076C5}" dt="2025-07-17T02:49:10.937" v="6566" actId="21"/>
          <ac:picMkLst>
            <pc:docMk/>
            <pc:sldMk cId="1286218557" sldId="270"/>
            <ac:picMk id="15" creationId="{50D7329D-FC84-BF8A-4BBE-22212284D809}"/>
          </ac:picMkLst>
        </pc:picChg>
      </pc:sldChg>
      <pc:sldChg chg="addSp delSp modSp new mod ord">
        <pc:chgData name="Oliver HARPER" userId="1b0b46f4-3155-4778-9476-28fe8d67a09f" providerId="ADAL" clId="{5CC127AC-2385-4784-B452-770B993076C5}" dt="2025-07-16T08:09:26.702" v="156"/>
        <pc:sldMkLst>
          <pc:docMk/>
          <pc:sldMk cId="3898815651" sldId="271"/>
        </pc:sldMkLst>
        <pc:spChg chg="del">
          <ac:chgData name="Oliver HARPER" userId="1b0b46f4-3155-4778-9476-28fe8d67a09f" providerId="ADAL" clId="{5CC127AC-2385-4784-B452-770B993076C5}" dt="2025-07-16T08:08:28.950" v="131" actId="478"/>
          <ac:spMkLst>
            <pc:docMk/>
            <pc:sldMk cId="3898815651" sldId="271"/>
            <ac:spMk id="2" creationId="{09C06FFC-769C-8067-5115-5846A46B22BC}"/>
          </ac:spMkLst>
        </pc:spChg>
        <pc:spChg chg="del">
          <ac:chgData name="Oliver HARPER" userId="1b0b46f4-3155-4778-9476-28fe8d67a09f" providerId="ADAL" clId="{5CC127AC-2385-4784-B452-770B993076C5}" dt="2025-07-16T07:48:22.693" v="90"/>
          <ac:spMkLst>
            <pc:docMk/>
            <pc:sldMk cId="3898815651" sldId="271"/>
            <ac:spMk id="3" creationId="{AAA93B48-C669-C0EE-87F8-5BEAD0834B70}"/>
          </ac:spMkLst>
        </pc:spChg>
        <pc:spChg chg="add mod">
          <ac:chgData name="Oliver HARPER" userId="1b0b46f4-3155-4778-9476-28fe8d67a09f" providerId="ADAL" clId="{5CC127AC-2385-4784-B452-770B993076C5}" dt="2025-07-16T07:48:12.276" v="89" actId="207"/>
          <ac:spMkLst>
            <pc:docMk/>
            <pc:sldMk cId="3898815651" sldId="271"/>
            <ac:spMk id="5" creationId="{C2DCF24D-FFE2-473A-2474-FEBCDE97C046}"/>
          </ac:spMkLst>
        </pc:spChg>
        <pc:spChg chg="add del mod">
          <ac:chgData name="Oliver HARPER" userId="1b0b46f4-3155-4778-9476-28fe8d67a09f" providerId="ADAL" clId="{5CC127AC-2385-4784-B452-770B993076C5}" dt="2025-07-16T08:08:28.018" v="130" actId="478"/>
          <ac:spMkLst>
            <pc:docMk/>
            <pc:sldMk cId="3898815651" sldId="271"/>
            <ac:spMk id="13" creationId="{1F6CD16B-4DCF-DADE-C99B-F6529FC6A600}"/>
          </ac:spMkLst>
        </pc:spChg>
        <pc:picChg chg="add mod">
          <ac:chgData name="Oliver HARPER" userId="1b0b46f4-3155-4778-9476-28fe8d67a09f" providerId="ADAL" clId="{5CC127AC-2385-4784-B452-770B993076C5}" dt="2025-07-16T07:48:25.534" v="94" actId="1076"/>
          <ac:picMkLst>
            <pc:docMk/>
            <pc:sldMk cId="3898815651" sldId="271"/>
            <ac:picMk id="4" creationId="{9341AF1C-DBC6-F4D0-95DE-360C7457EF57}"/>
          </ac:picMkLst>
        </pc:picChg>
        <pc:picChg chg="add del mod ord">
          <ac:chgData name="Oliver HARPER" userId="1b0b46f4-3155-4778-9476-28fe8d67a09f" providerId="ADAL" clId="{5CC127AC-2385-4784-B452-770B993076C5}" dt="2025-07-16T08:08:04.814" v="125" actId="21"/>
          <ac:picMkLst>
            <pc:docMk/>
            <pc:sldMk cId="3898815651" sldId="271"/>
            <ac:picMk id="7" creationId="{B3B08FA6-5A18-BCBB-4E43-A9D2E3A89C50}"/>
          </ac:picMkLst>
        </pc:picChg>
        <pc:cxnChg chg="add del mod">
          <ac:chgData name="Oliver HARPER" userId="1b0b46f4-3155-4778-9476-28fe8d67a09f" providerId="ADAL" clId="{5CC127AC-2385-4784-B452-770B993076C5}" dt="2025-07-16T07:48:54.341" v="101" actId="478"/>
          <ac:cxnSpMkLst>
            <pc:docMk/>
            <pc:sldMk cId="3898815651" sldId="271"/>
            <ac:cxnSpMk id="9" creationId="{6AFC2A21-0D6C-48C7-8481-418DF38B8D63}"/>
          </ac:cxnSpMkLst>
        </pc:cxnChg>
        <pc:cxnChg chg="add mod">
          <ac:chgData name="Oliver HARPER" userId="1b0b46f4-3155-4778-9476-28fe8d67a09f" providerId="ADAL" clId="{5CC127AC-2385-4784-B452-770B993076C5}" dt="2025-07-16T08:08:37.598" v="133" actId="14100"/>
          <ac:cxnSpMkLst>
            <pc:docMk/>
            <pc:sldMk cId="3898815651" sldId="271"/>
            <ac:cxnSpMk id="11" creationId="{0AC5A929-DAB1-3A5B-F32A-99D8B4E95DA4}"/>
          </ac:cxnSpMkLst>
        </pc:cxnChg>
      </pc:sldChg>
      <pc:sldChg chg="addSp new mod ord">
        <pc:chgData name="Oliver HARPER" userId="1b0b46f4-3155-4778-9476-28fe8d67a09f" providerId="ADAL" clId="{5CC127AC-2385-4784-B452-770B993076C5}" dt="2025-07-16T08:05:30.523" v="123"/>
        <pc:sldMkLst>
          <pc:docMk/>
          <pc:sldMk cId="1695466736" sldId="272"/>
        </pc:sldMkLst>
        <pc:picChg chg="add">
          <ac:chgData name="Oliver HARPER" userId="1b0b46f4-3155-4778-9476-28fe8d67a09f" providerId="ADAL" clId="{5CC127AC-2385-4784-B452-770B993076C5}" dt="2025-07-16T08:03:23.940" v="117" actId="22"/>
          <ac:picMkLst>
            <pc:docMk/>
            <pc:sldMk cId="1695466736" sldId="272"/>
            <ac:picMk id="5" creationId="{1B445518-9EDF-DF00-7776-3F40DB8E0D09}"/>
          </ac:picMkLst>
        </pc:picChg>
      </pc:sldChg>
      <pc:sldChg chg="addSp new mod ord">
        <pc:chgData name="Oliver HARPER" userId="1b0b46f4-3155-4778-9476-28fe8d67a09f" providerId="ADAL" clId="{5CC127AC-2385-4784-B452-770B993076C5}" dt="2025-07-16T08:05:30.523" v="123"/>
        <pc:sldMkLst>
          <pc:docMk/>
          <pc:sldMk cId="2063485019" sldId="273"/>
        </pc:sldMkLst>
        <pc:picChg chg="add">
          <ac:chgData name="Oliver HARPER" userId="1b0b46f4-3155-4778-9476-28fe8d67a09f" providerId="ADAL" clId="{5CC127AC-2385-4784-B452-770B993076C5}" dt="2025-07-16T08:04:09.566" v="119" actId="22"/>
          <ac:picMkLst>
            <pc:docMk/>
            <pc:sldMk cId="2063485019" sldId="273"/>
            <ac:picMk id="5" creationId="{CD9BF65C-BB5B-E27F-A24C-6E007D0C9AEF}"/>
          </ac:picMkLst>
        </pc:picChg>
      </pc:sldChg>
      <pc:sldChg chg="addSp new mod ord">
        <pc:chgData name="Oliver HARPER" userId="1b0b46f4-3155-4778-9476-28fe8d67a09f" providerId="ADAL" clId="{5CC127AC-2385-4784-B452-770B993076C5}" dt="2025-07-16T08:05:30.523" v="123"/>
        <pc:sldMkLst>
          <pc:docMk/>
          <pc:sldMk cId="397496959" sldId="274"/>
        </pc:sldMkLst>
        <pc:picChg chg="add">
          <ac:chgData name="Oliver HARPER" userId="1b0b46f4-3155-4778-9476-28fe8d67a09f" providerId="ADAL" clId="{5CC127AC-2385-4784-B452-770B993076C5}" dt="2025-07-16T08:05:26.454" v="121" actId="22"/>
          <ac:picMkLst>
            <pc:docMk/>
            <pc:sldMk cId="397496959" sldId="274"/>
            <ac:picMk id="5" creationId="{E3F8E189-E9AE-6828-F49A-1E7FC8D884B6}"/>
          </ac:picMkLst>
        </pc:picChg>
      </pc:sldChg>
      <pc:sldChg chg="addSp modSp new mod ord">
        <pc:chgData name="Oliver HARPER" userId="1b0b46f4-3155-4778-9476-28fe8d67a09f" providerId="ADAL" clId="{5CC127AC-2385-4784-B452-770B993076C5}" dt="2025-07-16T08:09:26.702" v="156"/>
        <pc:sldMkLst>
          <pc:docMk/>
          <pc:sldMk cId="3764989679" sldId="275"/>
        </pc:sldMkLst>
        <pc:picChg chg="add mod">
          <ac:chgData name="Oliver HARPER" userId="1b0b46f4-3155-4778-9476-28fe8d67a09f" providerId="ADAL" clId="{5CC127AC-2385-4784-B452-770B993076C5}" dt="2025-07-16T08:08:12.088" v="129" actId="1076"/>
          <ac:picMkLst>
            <pc:docMk/>
            <pc:sldMk cId="3764989679" sldId="275"/>
            <ac:picMk id="7" creationId="{B3B08FA6-5A18-BCBB-4E43-A9D2E3A89C50}"/>
          </ac:picMkLst>
        </pc:picChg>
      </pc:sldChg>
      <pc:sldChg chg="addSp delSp modSp new mod ord">
        <pc:chgData name="Oliver HARPER" userId="1b0b46f4-3155-4778-9476-28fe8d67a09f" providerId="ADAL" clId="{5CC127AC-2385-4784-B452-770B993076C5}" dt="2025-07-16T08:09:26.702" v="156"/>
        <pc:sldMkLst>
          <pc:docMk/>
          <pc:sldMk cId="2005465178" sldId="276"/>
        </pc:sldMkLst>
        <pc:spChg chg="mod">
          <ac:chgData name="Oliver HARPER" userId="1b0b46f4-3155-4778-9476-28fe8d67a09f" providerId="ADAL" clId="{5CC127AC-2385-4784-B452-770B993076C5}" dt="2025-07-16T08:08:47.904" v="144" actId="20577"/>
          <ac:spMkLst>
            <pc:docMk/>
            <pc:sldMk cId="2005465178" sldId="276"/>
            <ac:spMk id="2" creationId="{C105A15C-9435-2903-BA09-04F0DA71AFB3}"/>
          </ac:spMkLst>
        </pc:spChg>
        <pc:spChg chg="del">
          <ac:chgData name="Oliver HARPER" userId="1b0b46f4-3155-4778-9476-28fe8d67a09f" providerId="ADAL" clId="{5CC127AC-2385-4784-B452-770B993076C5}" dt="2025-07-16T08:08:57.719" v="147" actId="478"/>
          <ac:spMkLst>
            <pc:docMk/>
            <pc:sldMk cId="2005465178" sldId="276"/>
            <ac:spMk id="3" creationId="{43C645FC-74FE-71F1-75FA-EDCDDD73BFE7}"/>
          </ac:spMkLst>
        </pc:spChg>
        <pc:spChg chg="add mod">
          <ac:chgData name="Oliver HARPER" userId="1b0b46f4-3155-4778-9476-28fe8d67a09f" providerId="ADAL" clId="{5CC127AC-2385-4784-B452-770B993076C5}" dt="2025-07-16T08:09:02.206" v="148" actId="1076"/>
          <ac:spMkLst>
            <pc:docMk/>
            <pc:sldMk cId="2005465178" sldId="276"/>
            <ac:spMk id="10" creationId="{22CA0A3A-A7AF-649E-1A06-1F09508C7B96}"/>
          </ac:spMkLst>
        </pc:spChg>
        <pc:picChg chg="add mod">
          <ac:chgData name="Oliver HARPER" userId="1b0b46f4-3155-4778-9476-28fe8d67a09f" providerId="ADAL" clId="{5CC127AC-2385-4784-B452-770B993076C5}" dt="2025-07-16T08:09:02.206" v="148" actId="1076"/>
          <ac:picMkLst>
            <pc:docMk/>
            <pc:sldMk cId="2005465178" sldId="276"/>
            <ac:picMk id="7" creationId="{302710E0-1263-A214-F397-3BCA67F7C7D0}"/>
          </ac:picMkLst>
        </pc:picChg>
        <pc:picChg chg="add mod">
          <ac:chgData name="Oliver HARPER" userId="1b0b46f4-3155-4778-9476-28fe8d67a09f" providerId="ADAL" clId="{5CC127AC-2385-4784-B452-770B993076C5}" dt="2025-07-16T08:09:02.206" v="148" actId="1076"/>
          <ac:picMkLst>
            <pc:docMk/>
            <pc:sldMk cId="2005465178" sldId="276"/>
            <ac:picMk id="9" creationId="{5D27AF43-E508-FF25-CA43-8BB6E958BE30}"/>
          </ac:picMkLst>
        </pc:picChg>
        <pc:cxnChg chg="add mod">
          <ac:chgData name="Oliver HARPER" userId="1b0b46f4-3155-4778-9476-28fe8d67a09f" providerId="ADAL" clId="{5CC127AC-2385-4784-B452-770B993076C5}" dt="2025-07-16T08:09:21.525" v="154" actId="14100"/>
          <ac:cxnSpMkLst>
            <pc:docMk/>
            <pc:sldMk cId="2005465178" sldId="276"/>
            <ac:cxnSpMk id="4" creationId="{D2FDBAB6-9644-823F-9157-111E046992DC}"/>
          </ac:cxnSpMkLst>
        </pc:cxnChg>
      </pc:sldChg>
      <pc:sldChg chg="addSp delSp modSp new mod">
        <pc:chgData name="Oliver HARPER" userId="1b0b46f4-3155-4778-9476-28fe8d67a09f" providerId="ADAL" clId="{5CC127AC-2385-4784-B452-770B993076C5}" dt="2025-07-17T03:05:48.604" v="7494" actId="12385"/>
        <pc:sldMkLst>
          <pc:docMk/>
          <pc:sldMk cId="2661096681" sldId="277"/>
        </pc:sldMkLst>
        <pc:spChg chg="mod">
          <ac:chgData name="Oliver HARPER" userId="1b0b46f4-3155-4778-9476-28fe8d67a09f" providerId="ADAL" clId="{5CC127AC-2385-4784-B452-770B993076C5}" dt="2025-07-16T08:48:34.515" v="1466" actId="20577"/>
          <ac:spMkLst>
            <pc:docMk/>
            <pc:sldMk cId="2661096681" sldId="277"/>
            <ac:spMk id="2" creationId="{30118E45-E346-5B2F-A114-4A8B00F96F4E}"/>
          </ac:spMkLst>
        </pc:spChg>
        <pc:spChg chg="del">
          <ac:chgData name="Oliver HARPER" userId="1b0b46f4-3155-4778-9476-28fe8d67a09f" providerId="ADAL" clId="{5CC127AC-2385-4784-B452-770B993076C5}" dt="2025-07-16T08:27:35.208" v="472" actId="3680"/>
          <ac:spMkLst>
            <pc:docMk/>
            <pc:sldMk cId="2661096681" sldId="277"/>
            <ac:spMk id="3" creationId="{4F059008-7068-A43F-15A0-EDEE8C3B38D7}"/>
          </ac:spMkLst>
        </pc:spChg>
        <pc:spChg chg="add del mod">
          <ac:chgData name="Oliver HARPER" userId="1b0b46f4-3155-4778-9476-28fe8d67a09f" providerId="ADAL" clId="{5CC127AC-2385-4784-B452-770B993076C5}" dt="2025-07-16T08:48:53.275" v="1488" actId="21"/>
          <ac:spMkLst>
            <pc:docMk/>
            <pc:sldMk cId="2661096681" sldId="277"/>
            <ac:spMk id="5" creationId="{B9FBEDA9-88F6-77DC-45DC-DAC12A1B6BFC}"/>
          </ac:spMkLst>
        </pc:spChg>
        <pc:graphicFrameChg chg="add mod ord modGraphic">
          <ac:chgData name="Oliver HARPER" userId="1b0b46f4-3155-4778-9476-28fe8d67a09f" providerId="ADAL" clId="{5CC127AC-2385-4784-B452-770B993076C5}" dt="2025-07-17T03:05:48.604" v="7494" actId="12385"/>
          <ac:graphicFrameMkLst>
            <pc:docMk/>
            <pc:sldMk cId="2661096681" sldId="277"/>
            <ac:graphicFrameMk id="4" creationId="{7CAA831A-9C34-0C8D-1861-27C6F6549D91}"/>
          </ac:graphicFrameMkLst>
        </pc:graphicFrameChg>
      </pc:sldChg>
      <pc:sldChg chg="addSp delSp modSp new mod">
        <pc:chgData name="Oliver HARPER" userId="1b0b46f4-3155-4778-9476-28fe8d67a09f" providerId="ADAL" clId="{5CC127AC-2385-4784-B452-770B993076C5}" dt="2025-07-17T03:05:56.764" v="7500" actId="20577"/>
        <pc:sldMkLst>
          <pc:docMk/>
          <pc:sldMk cId="1556447638" sldId="278"/>
        </pc:sldMkLst>
        <pc:spChg chg="mod">
          <ac:chgData name="Oliver HARPER" userId="1b0b46f4-3155-4778-9476-28fe8d67a09f" providerId="ADAL" clId="{5CC127AC-2385-4784-B452-770B993076C5}" dt="2025-07-17T03:05:56.764" v="7500" actId="20577"/>
          <ac:spMkLst>
            <pc:docMk/>
            <pc:sldMk cId="1556447638" sldId="278"/>
            <ac:spMk id="2" creationId="{73FB53CD-E0BB-AFBB-9EC1-D39F1726BA7A}"/>
          </ac:spMkLst>
        </pc:spChg>
        <pc:spChg chg="del">
          <ac:chgData name="Oliver HARPER" userId="1b0b46f4-3155-4778-9476-28fe8d67a09f" providerId="ADAL" clId="{5CC127AC-2385-4784-B452-770B993076C5}" dt="2025-07-16T08:48:54.661" v="1489"/>
          <ac:spMkLst>
            <pc:docMk/>
            <pc:sldMk cId="1556447638" sldId="278"/>
            <ac:spMk id="3" creationId="{75ED52D8-2223-EC19-4E0B-2BC1CDDFAEA7}"/>
          </ac:spMkLst>
        </pc:spChg>
        <pc:spChg chg="add mod">
          <ac:chgData name="Oliver HARPER" userId="1b0b46f4-3155-4778-9476-28fe8d67a09f" providerId="ADAL" clId="{5CC127AC-2385-4784-B452-770B993076C5}" dt="2025-07-16T08:57:14.300" v="1590" actId="313"/>
          <ac:spMkLst>
            <pc:docMk/>
            <pc:sldMk cId="1556447638" sldId="278"/>
            <ac:spMk id="5" creationId="{B9FBEDA9-88F6-77DC-45DC-DAC12A1B6BFC}"/>
          </ac:spMkLst>
        </pc:spChg>
      </pc:sldChg>
      <pc:sldChg chg="addSp delSp modSp new mod modNotesTx">
        <pc:chgData name="Oliver HARPER" userId="1b0b46f4-3155-4778-9476-28fe8d67a09f" providerId="ADAL" clId="{5CC127AC-2385-4784-B452-770B993076C5}" dt="2025-07-16T08:53:41.339" v="1575" actId="20577"/>
        <pc:sldMkLst>
          <pc:docMk/>
          <pc:sldMk cId="4223383320" sldId="279"/>
        </pc:sldMkLst>
        <pc:spChg chg="del">
          <ac:chgData name="Oliver HARPER" userId="1b0b46f4-3155-4778-9476-28fe8d67a09f" providerId="ADAL" clId="{5CC127AC-2385-4784-B452-770B993076C5}" dt="2025-07-16T08:53:20.479" v="1570" actId="478"/>
          <ac:spMkLst>
            <pc:docMk/>
            <pc:sldMk cId="4223383320" sldId="279"/>
            <ac:spMk id="2" creationId="{0524CD1E-23A8-7BA6-D854-DA3DC21C6BDC}"/>
          </ac:spMkLst>
        </pc:spChg>
        <pc:spChg chg="del">
          <ac:chgData name="Oliver HARPER" userId="1b0b46f4-3155-4778-9476-28fe8d67a09f" providerId="ADAL" clId="{5CC127AC-2385-4784-B452-770B993076C5}" dt="2025-07-16T08:53:17.005" v="1567"/>
          <ac:spMkLst>
            <pc:docMk/>
            <pc:sldMk cId="4223383320" sldId="279"/>
            <ac:spMk id="3" creationId="{8C142E8F-EFDD-BF8B-5727-421DB829792B}"/>
          </ac:spMkLst>
        </pc:spChg>
        <pc:picChg chg="add mod">
          <ac:chgData name="Oliver HARPER" userId="1b0b46f4-3155-4778-9476-28fe8d67a09f" providerId="ADAL" clId="{5CC127AC-2385-4784-B452-770B993076C5}" dt="2025-07-16T08:53:31.041" v="1573" actId="1076"/>
          <ac:picMkLst>
            <pc:docMk/>
            <pc:sldMk cId="4223383320" sldId="279"/>
            <ac:picMk id="5" creationId="{04DAD868-333E-55A6-B877-97BCB2DB1F7C}"/>
          </ac:picMkLst>
        </pc:picChg>
      </pc:sldChg>
      <pc:sldChg chg="addSp delSp modSp new mod ord">
        <pc:chgData name="Oliver HARPER" userId="1b0b46f4-3155-4778-9476-28fe8d67a09f" providerId="ADAL" clId="{5CC127AC-2385-4784-B452-770B993076C5}" dt="2025-07-16T10:04:04.562" v="4765"/>
        <pc:sldMkLst>
          <pc:docMk/>
          <pc:sldMk cId="4241806827" sldId="280"/>
        </pc:sldMkLst>
        <pc:spChg chg="mod">
          <ac:chgData name="Oliver HARPER" userId="1b0b46f4-3155-4778-9476-28fe8d67a09f" providerId="ADAL" clId="{5CC127AC-2385-4784-B452-770B993076C5}" dt="2025-07-16T08:56:54.798" v="1584" actId="20577"/>
          <ac:spMkLst>
            <pc:docMk/>
            <pc:sldMk cId="4241806827" sldId="280"/>
            <ac:spMk id="2" creationId="{91E473B3-3234-4D95-9970-55AE3BADC4B5}"/>
          </ac:spMkLst>
        </pc:spChg>
        <pc:spChg chg="del">
          <ac:chgData name="Oliver HARPER" userId="1b0b46f4-3155-4778-9476-28fe8d67a09f" providerId="ADAL" clId="{5CC127AC-2385-4784-B452-770B993076C5}" dt="2025-07-16T08:56:57.540" v="1585" actId="22"/>
          <ac:spMkLst>
            <pc:docMk/>
            <pc:sldMk cId="4241806827" sldId="280"/>
            <ac:spMk id="3" creationId="{D8CEE851-7238-20C8-747A-E625ACE275D7}"/>
          </ac:spMkLst>
        </pc:spChg>
        <pc:picChg chg="add mod ord">
          <ac:chgData name="Oliver HARPER" userId="1b0b46f4-3155-4778-9476-28fe8d67a09f" providerId="ADAL" clId="{5CC127AC-2385-4784-B452-770B993076C5}" dt="2025-07-16T08:57:07.630" v="1589" actId="1076"/>
          <ac:picMkLst>
            <pc:docMk/>
            <pc:sldMk cId="4241806827" sldId="280"/>
            <ac:picMk id="5" creationId="{FB2C198C-1EE5-4F64-6FDE-514EE3A92459}"/>
          </ac:picMkLst>
        </pc:picChg>
      </pc:sldChg>
      <pc:sldChg chg="addSp delSp modSp new mod modNotesTx">
        <pc:chgData name="Oliver HARPER" userId="1b0b46f4-3155-4778-9476-28fe8d67a09f" providerId="ADAL" clId="{5CC127AC-2385-4784-B452-770B993076C5}" dt="2025-07-17T02:19:05.127" v="4829" actId="12385"/>
        <pc:sldMkLst>
          <pc:docMk/>
          <pc:sldMk cId="3613513090" sldId="281"/>
        </pc:sldMkLst>
        <pc:spChg chg="mod">
          <ac:chgData name="Oliver HARPER" userId="1b0b46f4-3155-4778-9476-28fe8d67a09f" providerId="ADAL" clId="{5CC127AC-2385-4784-B452-770B993076C5}" dt="2025-07-16T09:20:20.386" v="1710" actId="20577"/>
          <ac:spMkLst>
            <pc:docMk/>
            <pc:sldMk cId="3613513090" sldId="281"/>
            <ac:spMk id="2" creationId="{1ABF07F2-8AE5-BACE-0B3B-C549A9852895}"/>
          </ac:spMkLst>
        </pc:spChg>
        <pc:spChg chg="add del">
          <ac:chgData name="Oliver HARPER" userId="1b0b46f4-3155-4778-9476-28fe8d67a09f" providerId="ADAL" clId="{5CC127AC-2385-4784-B452-770B993076C5}" dt="2025-07-16T09:19:50.511" v="1619" actId="3680"/>
          <ac:spMkLst>
            <pc:docMk/>
            <pc:sldMk cId="3613513090" sldId="281"/>
            <ac:spMk id="3" creationId="{EA75CB24-8943-B7CB-30BA-C2F27BB175CB}"/>
          </ac:spMkLst>
        </pc:spChg>
        <pc:graphicFrameChg chg="add del mod ord modGraphic">
          <ac:chgData name="Oliver HARPER" userId="1b0b46f4-3155-4778-9476-28fe8d67a09f" providerId="ADAL" clId="{5CC127AC-2385-4784-B452-770B993076C5}" dt="2025-07-16T09:19:28.102" v="1616" actId="3680"/>
          <ac:graphicFrameMkLst>
            <pc:docMk/>
            <pc:sldMk cId="3613513090" sldId="281"/>
            <ac:graphicFrameMk id="4" creationId="{E183E067-94F9-4EB4-F559-9035CEF43157}"/>
          </ac:graphicFrameMkLst>
        </pc:graphicFrameChg>
        <pc:graphicFrameChg chg="add del mod ord modGraphic">
          <ac:chgData name="Oliver HARPER" userId="1b0b46f4-3155-4778-9476-28fe8d67a09f" providerId="ADAL" clId="{5CC127AC-2385-4784-B452-770B993076C5}" dt="2025-07-16T09:19:43.218" v="1618" actId="3680"/>
          <ac:graphicFrameMkLst>
            <pc:docMk/>
            <pc:sldMk cId="3613513090" sldId="281"/>
            <ac:graphicFrameMk id="5" creationId="{0F7D2858-D587-9F50-F5BB-58D104881969}"/>
          </ac:graphicFrameMkLst>
        </pc:graphicFrameChg>
        <pc:graphicFrameChg chg="add mod ord modGraphic">
          <ac:chgData name="Oliver HARPER" userId="1b0b46f4-3155-4778-9476-28fe8d67a09f" providerId="ADAL" clId="{5CC127AC-2385-4784-B452-770B993076C5}" dt="2025-07-17T02:19:05.127" v="4829" actId="12385"/>
          <ac:graphicFrameMkLst>
            <pc:docMk/>
            <pc:sldMk cId="3613513090" sldId="281"/>
            <ac:graphicFrameMk id="6" creationId="{49C7287B-72EF-21CB-388F-450CB9DD780E}"/>
          </ac:graphicFrameMkLst>
        </pc:graphicFrameChg>
      </pc:sldChg>
      <pc:sldChg chg="addSp delSp modSp new mod">
        <pc:chgData name="Oliver HARPER" userId="1b0b46f4-3155-4778-9476-28fe8d67a09f" providerId="ADAL" clId="{5CC127AC-2385-4784-B452-770B993076C5}" dt="2025-07-17T03:06:25.294" v="7502" actId="113"/>
        <pc:sldMkLst>
          <pc:docMk/>
          <pc:sldMk cId="206732315" sldId="282"/>
        </pc:sldMkLst>
        <pc:spChg chg="del">
          <ac:chgData name="Oliver HARPER" userId="1b0b46f4-3155-4778-9476-28fe8d67a09f" providerId="ADAL" clId="{5CC127AC-2385-4784-B452-770B993076C5}" dt="2025-07-16T09:24:33.364" v="1798" actId="478"/>
          <ac:spMkLst>
            <pc:docMk/>
            <pc:sldMk cId="206732315" sldId="282"/>
            <ac:spMk id="2" creationId="{4F80FA58-970D-0A8F-6083-9785FAB77D79}"/>
          </ac:spMkLst>
        </pc:spChg>
        <pc:spChg chg="del">
          <ac:chgData name="Oliver HARPER" userId="1b0b46f4-3155-4778-9476-28fe8d67a09f" providerId="ADAL" clId="{5CC127AC-2385-4784-B452-770B993076C5}" dt="2025-07-16T09:24:04.230" v="1787"/>
          <ac:spMkLst>
            <pc:docMk/>
            <pc:sldMk cId="206732315" sldId="282"/>
            <ac:spMk id="3" creationId="{52048F89-8187-634C-7767-099C8AAC2FBB}"/>
          </ac:spMkLst>
        </pc:spChg>
        <pc:spChg chg="add del mod">
          <ac:chgData name="Oliver HARPER" userId="1b0b46f4-3155-4778-9476-28fe8d67a09f" providerId="ADAL" clId="{5CC127AC-2385-4784-B452-770B993076C5}" dt="2025-07-16T09:24:23.924" v="1795" actId="478"/>
          <ac:spMkLst>
            <pc:docMk/>
            <pc:sldMk cId="206732315" sldId="282"/>
            <ac:spMk id="8" creationId="{2899DFF5-386E-695C-BE1B-F98D221025AB}"/>
          </ac:spMkLst>
        </pc:spChg>
        <pc:spChg chg="add mod">
          <ac:chgData name="Oliver HARPER" userId="1b0b46f4-3155-4778-9476-28fe8d67a09f" providerId="ADAL" clId="{5CC127AC-2385-4784-B452-770B993076C5}" dt="2025-07-17T03:06:25.294" v="7502" actId="113"/>
          <ac:spMkLst>
            <pc:docMk/>
            <pc:sldMk cId="206732315" sldId="282"/>
            <ac:spMk id="12" creationId="{4DAB80B6-6414-6426-5440-ABB1D9C988CC}"/>
          </ac:spMkLst>
        </pc:spChg>
        <pc:spChg chg="add mod">
          <ac:chgData name="Oliver HARPER" userId="1b0b46f4-3155-4778-9476-28fe8d67a09f" providerId="ADAL" clId="{5CC127AC-2385-4784-B452-770B993076C5}" dt="2025-07-17T03:06:25.294" v="7502" actId="113"/>
          <ac:spMkLst>
            <pc:docMk/>
            <pc:sldMk cId="206732315" sldId="282"/>
            <ac:spMk id="16" creationId="{4B4E23D2-6C74-6615-3D9F-34F9128E360F}"/>
          </ac:spMkLst>
        </pc:spChg>
        <pc:spChg chg="add mod">
          <ac:chgData name="Oliver HARPER" userId="1b0b46f4-3155-4778-9476-28fe8d67a09f" providerId="ADAL" clId="{5CC127AC-2385-4784-B452-770B993076C5}" dt="2025-07-17T03:06:25.294" v="7502" actId="113"/>
          <ac:spMkLst>
            <pc:docMk/>
            <pc:sldMk cId="206732315" sldId="282"/>
            <ac:spMk id="20" creationId="{995BB12F-C941-E8CF-D84D-BE2C5C5D5B2E}"/>
          </ac:spMkLst>
        </pc:spChg>
        <pc:spChg chg="add mod">
          <ac:chgData name="Oliver HARPER" userId="1b0b46f4-3155-4778-9476-28fe8d67a09f" providerId="ADAL" clId="{5CC127AC-2385-4784-B452-770B993076C5}" dt="2025-07-17T03:06:25.294" v="7502" actId="113"/>
          <ac:spMkLst>
            <pc:docMk/>
            <pc:sldMk cId="206732315" sldId="282"/>
            <ac:spMk id="24" creationId="{1D95A2BC-249A-14E3-EC13-F35BC0CB2D27}"/>
          </ac:spMkLst>
        </pc:spChg>
        <pc:spChg chg="add mod">
          <ac:chgData name="Oliver HARPER" userId="1b0b46f4-3155-4778-9476-28fe8d67a09f" providerId="ADAL" clId="{5CC127AC-2385-4784-B452-770B993076C5}" dt="2025-07-17T03:06:25.294" v="7502" actId="113"/>
          <ac:spMkLst>
            <pc:docMk/>
            <pc:sldMk cId="206732315" sldId="282"/>
            <ac:spMk id="28" creationId="{3D17205A-D1E2-8CC5-18BB-A2180E32E4F4}"/>
          </ac:spMkLst>
        </pc:spChg>
        <pc:spChg chg="add mod">
          <ac:chgData name="Oliver HARPER" userId="1b0b46f4-3155-4778-9476-28fe8d67a09f" providerId="ADAL" clId="{5CC127AC-2385-4784-B452-770B993076C5}" dt="2025-07-17T03:06:25.294" v="7502" actId="113"/>
          <ac:spMkLst>
            <pc:docMk/>
            <pc:sldMk cId="206732315" sldId="282"/>
            <ac:spMk id="32" creationId="{BAE48848-E011-A573-5DB4-3DC0786BB83E}"/>
          </ac:spMkLst>
        </pc:spChg>
        <pc:spChg chg="add mod">
          <ac:chgData name="Oliver HARPER" userId="1b0b46f4-3155-4778-9476-28fe8d67a09f" providerId="ADAL" clId="{5CC127AC-2385-4784-B452-770B993076C5}" dt="2025-07-17T03:06:25.294" v="7502" actId="113"/>
          <ac:spMkLst>
            <pc:docMk/>
            <pc:sldMk cId="206732315" sldId="282"/>
            <ac:spMk id="36" creationId="{94DC88EF-D2EC-A250-365A-27BA04D0ED1C}"/>
          </ac:spMkLst>
        </pc:spChg>
        <pc:graphicFrameChg chg="add del mod modGraphic">
          <ac:chgData name="Oliver HARPER" userId="1b0b46f4-3155-4778-9476-28fe8d67a09f" providerId="ADAL" clId="{5CC127AC-2385-4784-B452-770B993076C5}" dt="2025-07-16T09:25:03.513" v="1809" actId="478"/>
          <ac:graphicFrameMkLst>
            <pc:docMk/>
            <pc:sldMk cId="206732315" sldId="282"/>
            <ac:graphicFrameMk id="6" creationId="{E79E5886-3779-39CA-8D12-DCCC5DFFF459}"/>
          </ac:graphicFrameMkLst>
        </pc:graphicFrameChg>
        <pc:picChg chg="add del mod">
          <ac:chgData name="Oliver HARPER" userId="1b0b46f4-3155-4778-9476-28fe8d67a09f" providerId="ADAL" clId="{5CC127AC-2385-4784-B452-770B993076C5}" dt="2025-07-16T09:24:19.354" v="1794" actId="21"/>
          <ac:picMkLst>
            <pc:docMk/>
            <pc:sldMk cId="206732315" sldId="282"/>
            <ac:picMk id="5" creationId="{E0EE9ACA-1610-5BFF-DF00-5F2928398639}"/>
          </ac:picMkLst>
        </pc:picChg>
        <pc:picChg chg="add mod">
          <ac:chgData name="Oliver HARPER" userId="1b0b46f4-3155-4778-9476-28fe8d67a09f" providerId="ADAL" clId="{5CC127AC-2385-4784-B452-770B993076C5}" dt="2025-07-16T09:24:24.890" v="1796"/>
          <ac:picMkLst>
            <pc:docMk/>
            <pc:sldMk cId="206732315" sldId="282"/>
            <ac:picMk id="9" creationId="{E0EE9ACA-1610-5BFF-DF00-5F2928398639}"/>
          </ac:picMkLst>
        </pc:picChg>
        <pc:picChg chg="add mod">
          <ac:chgData name="Oliver HARPER" userId="1b0b46f4-3155-4778-9476-28fe8d67a09f" providerId="ADAL" clId="{5CC127AC-2385-4784-B452-770B993076C5}" dt="2025-07-16T09:25:12.747" v="1812" actId="14100"/>
          <ac:picMkLst>
            <pc:docMk/>
            <pc:sldMk cId="206732315" sldId="282"/>
            <ac:picMk id="10" creationId="{6464E1B6-19D7-D0F7-A8A5-076C470F3E98}"/>
          </ac:picMkLst>
        </pc:picChg>
        <pc:picChg chg="add mod">
          <ac:chgData name="Oliver HARPER" userId="1b0b46f4-3155-4778-9476-28fe8d67a09f" providerId="ADAL" clId="{5CC127AC-2385-4784-B452-770B993076C5}" dt="2025-07-16T09:27:17.972" v="1837" actId="1076"/>
          <ac:picMkLst>
            <pc:docMk/>
            <pc:sldMk cId="206732315" sldId="282"/>
            <ac:picMk id="14" creationId="{F333E0B0-EE4B-BCE1-BAFA-9E8B0055F131}"/>
          </ac:picMkLst>
        </pc:picChg>
        <pc:picChg chg="add mod">
          <ac:chgData name="Oliver HARPER" userId="1b0b46f4-3155-4778-9476-28fe8d67a09f" providerId="ADAL" clId="{5CC127AC-2385-4784-B452-770B993076C5}" dt="2025-07-16T09:31:35.855" v="1887" actId="1076"/>
          <ac:picMkLst>
            <pc:docMk/>
            <pc:sldMk cId="206732315" sldId="282"/>
            <ac:picMk id="18" creationId="{9B074FBA-2719-1792-B6C9-952EF45C4B97}"/>
          </ac:picMkLst>
        </pc:picChg>
        <pc:picChg chg="add mod">
          <ac:chgData name="Oliver HARPER" userId="1b0b46f4-3155-4778-9476-28fe8d67a09f" providerId="ADAL" clId="{5CC127AC-2385-4784-B452-770B993076C5}" dt="2025-07-16T09:35:43.579" v="1928" actId="1076"/>
          <ac:picMkLst>
            <pc:docMk/>
            <pc:sldMk cId="206732315" sldId="282"/>
            <ac:picMk id="22" creationId="{DD6C6538-4DC4-C5C6-9711-5D472F269C70}"/>
          </ac:picMkLst>
        </pc:picChg>
        <pc:picChg chg="add mod">
          <ac:chgData name="Oliver HARPER" userId="1b0b46f4-3155-4778-9476-28fe8d67a09f" providerId="ADAL" clId="{5CC127AC-2385-4784-B452-770B993076C5}" dt="2025-07-16T09:36:36.528" v="1951" actId="1076"/>
          <ac:picMkLst>
            <pc:docMk/>
            <pc:sldMk cId="206732315" sldId="282"/>
            <ac:picMk id="26" creationId="{7CFA5F31-D76C-91E7-7244-8F4FC6F83A39}"/>
          </ac:picMkLst>
        </pc:picChg>
        <pc:picChg chg="add mod">
          <ac:chgData name="Oliver HARPER" userId="1b0b46f4-3155-4778-9476-28fe8d67a09f" providerId="ADAL" clId="{5CC127AC-2385-4784-B452-770B993076C5}" dt="2025-07-16T09:38:06.062" v="2002" actId="1076"/>
          <ac:picMkLst>
            <pc:docMk/>
            <pc:sldMk cId="206732315" sldId="282"/>
            <ac:picMk id="30" creationId="{7060AA83-BF8E-50D2-4BAF-E8BD0411B8D7}"/>
          </ac:picMkLst>
        </pc:picChg>
        <pc:picChg chg="add mod">
          <ac:chgData name="Oliver HARPER" userId="1b0b46f4-3155-4778-9476-28fe8d67a09f" providerId="ADAL" clId="{5CC127AC-2385-4784-B452-770B993076C5}" dt="2025-07-16T09:39:42.039" v="2029" actId="14100"/>
          <ac:picMkLst>
            <pc:docMk/>
            <pc:sldMk cId="206732315" sldId="282"/>
            <ac:picMk id="34" creationId="{47FED570-E8C8-EAA7-195F-C85521B4EC32}"/>
          </ac:picMkLst>
        </pc:picChg>
      </pc:sldChg>
      <pc:sldChg chg="ord modNotesTx">
        <pc:chgData name="Oliver HARPER" userId="1b0b46f4-3155-4778-9476-28fe8d67a09f" providerId="ADAL" clId="{5CC127AC-2385-4784-B452-770B993076C5}" dt="2025-07-17T02:58:43.653" v="7321"/>
        <pc:sldMkLst>
          <pc:docMk/>
          <pc:sldMk cId="2505489312" sldId="283"/>
        </pc:sldMkLst>
      </pc:sldChg>
      <pc:sldChg chg="new del">
        <pc:chgData name="Oliver HARPER" userId="1b0b46f4-3155-4778-9476-28fe8d67a09f" providerId="ADAL" clId="{5CC127AC-2385-4784-B452-770B993076C5}" dt="2025-07-16T09:36:56.600" v="1958" actId="680"/>
        <pc:sldMkLst>
          <pc:docMk/>
          <pc:sldMk cId="3610819523" sldId="283"/>
        </pc:sldMkLst>
      </pc:sldChg>
      <pc:sldChg chg="addSp delSp modSp new mod ord">
        <pc:chgData name="Oliver HARPER" userId="1b0b46f4-3155-4778-9476-28fe8d67a09f" providerId="ADAL" clId="{5CC127AC-2385-4784-B452-770B993076C5}" dt="2025-07-17T03:06:15.756" v="7501" actId="113"/>
        <pc:sldMkLst>
          <pc:docMk/>
          <pc:sldMk cId="1696581103" sldId="284"/>
        </pc:sldMkLst>
        <pc:spChg chg="del">
          <ac:chgData name="Oliver HARPER" userId="1b0b46f4-3155-4778-9476-28fe8d67a09f" providerId="ADAL" clId="{5CC127AC-2385-4784-B452-770B993076C5}" dt="2025-07-16T09:45:24.703" v="2568" actId="478"/>
          <ac:spMkLst>
            <pc:docMk/>
            <pc:sldMk cId="1696581103" sldId="284"/>
            <ac:spMk id="2" creationId="{AF838B92-537C-A82D-DB6D-34C4EDA918DA}"/>
          </ac:spMkLst>
        </pc:spChg>
        <pc:spChg chg="del">
          <ac:chgData name="Oliver HARPER" userId="1b0b46f4-3155-4778-9476-28fe8d67a09f" providerId="ADAL" clId="{5CC127AC-2385-4784-B452-770B993076C5}" dt="2025-07-16T09:45:23.715" v="2567" actId="478"/>
          <ac:spMkLst>
            <pc:docMk/>
            <pc:sldMk cId="1696581103" sldId="284"/>
            <ac:spMk id="3" creationId="{78E129AC-7504-E077-AF79-55EA5E0180FB}"/>
          </ac:spMkLst>
        </pc:spChg>
        <pc:spChg chg="add mod">
          <ac:chgData name="Oliver HARPER" userId="1b0b46f4-3155-4778-9476-28fe8d67a09f" providerId="ADAL" clId="{5CC127AC-2385-4784-B452-770B993076C5}" dt="2025-07-17T03:06:15.756" v="7501" actId="113"/>
          <ac:spMkLst>
            <pc:docMk/>
            <pc:sldMk cId="1696581103" sldId="284"/>
            <ac:spMk id="7" creationId="{193A54E6-1368-46F6-46BF-15BFEDD5AD4E}"/>
          </ac:spMkLst>
        </pc:spChg>
        <pc:spChg chg="add mod">
          <ac:chgData name="Oliver HARPER" userId="1b0b46f4-3155-4778-9476-28fe8d67a09f" providerId="ADAL" clId="{5CC127AC-2385-4784-B452-770B993076C5}" dt="2025-07-17T03:06:15.756" v="7501" actId="113"/>
          <ac:spMkLst>
            <pc:docMk/>
            <pc:sldMk cId="1696581103" sldId="284"/>
            <ac:spMk id="11" creationId="{DE607458-99F7-B66B-1B3C-FA5C6A7AC763}"/>
          </ac:spMkLst>
        </pc:spChg>
        <pc:spChg chg="add mod">
          <ac:chgData name="Oliver HARPER" userId="1b0b46f4-3155-4778-9476-28fe8d67a09f" providerId="ADAL" clId="{5CC127AC-2385-4784-B452-770B993076C5}" dt="2025-07-17T03:06:15.756" v="7501" actId="113"/>
          <ac:spMkLst>
            <pc:docMk/>
            <pc:sldMk cId="1696581103" sldId="284"/>
            <ac:spMk id="15" creationId="{F141385D-7B44-5E53-19EB-153B69A92823}"/>
          </ac:spMkLst>
        </pc:spChg>
        <pc:spChg chg="add mod">
          <ac:chgData name="Oliver HARPER" userId="1b0b46f4-3155-4778-9476-28fe8d67a09f" providerId="ADAL" clId="{5CC127AC-2385-4784-B452-770B993076C5}" dt="2025-07-17T03:06:15.756" v="7501" actId="113"/>
          <ac:spMkLst>
            <pc:docMk/>
            <pc:sldMk cId="1696581103" sldId="284"/>
            <ac:spMk id="19" creationId="{0C4CFE50-06D6-6216-5D1E-566B5A345B74}"/>
          </ac:spMkLst>
        </pc:spChg>
        <pc:spChg chg="add mod">
          <ac:chgData name="Oliver HARPER" userId="1b0b46f4-3155-4778-9476-28fe8d67a09f" providerId="ADAL" clId="{5CC127AC-2385-4784-B452-770B993076C5}" dt="2025-07-17T03:06:15.756" v="7501" actId="113"/>
          <ac:spMkLst>
            <pc:docMk/>
            <pc:sldMk cId="1696581103" sldId="284"/>
            <ac:spMk id="23" creationId="{356E0DC5-989A-8352-9D8D-AF5B9C13FC8B}"/>
          </ac:spMkLst>
        </pc:spChg>
        <pc:picChg chg="add mod">
          <ac:chgData name="Oliver HARPER" userId="1b0b46f4-3155-4778-9476-28fe8d67a09f" providerId="ADAL" clId="{5CC127AC-2385-4784-B452-770B993076C5}" dt="2025-07-16T09:47:03.465" v="2597" actId="1076"/>
          <ac:picMkLst>
            <pc:docMk/>
            <pc:sldMk cId="1696581103" sldId="284"/>
            <ac:picMk id="5" creationId="{057B3CCD-D6BF-C60C-0AFB-1ADC4B427BF3}"/>
          </ac:picMkLst>
        </pc:picChg>
        <pc:picChg chg="add mod">
          <ac:chgData name="Oliver HARPER" userId="1b0b46f4-3155-4778-9476-28fe8d67a09f" providerId="ADAL" clId="{5CC127AC-2385-4784-B452-770B993076C5}" dt="2025-07-16T09:46:02.417" v="2581" actId="1076"/>
          <ac:picMkLst>
            <pc:docMk/>
            <pc:sldMk cId="1696581103" sldId="284"/>
            <ac:picMk id="9" creationId="{5ADD99D4-4268-5D19-87F9-8FAFEDE4E777}"/>
          </ac:picMkLst>
        </pc:picChg>
        <pc:picChg chg="add mod">
          <ac:chgData name="Oliver HARPER" userId="1b0b46f4-3155-4778-9476-28fe8d67a09f" providerId="ADAL" clId="{5CC127AC-2385-4784-B452-770B993076C5}" dt="2025-07-16T09:47:07.790" v="2598" actId="1076"/>
          <ac:picMkLst>
            <pc:docMk/>
            <pc:sldMk cId="1696581103" sldId="284"/>
            <ac:picMk id="13" creationId="{AF503E45-7BB1-2429-50B0-192D11FE344E}"/>
          </ac:picMkLst>
        </pc:picChg>
        <pc:picChg chg="add mod">
          <ac:chgData name="Oliver HARPER" userId="1b0b46f4-3155-4778-9476-28fe8d67a09f" providerId="ADAL" clId="{5CC127AC-2385-4784-B452-770B993076C5}" dt="2025-07-16T09:47:22.851" v="2606" actId="14100"/>
          <ac:picMkLst>
            <pc:docMk/>
            <pc:sldMk cId="1696581103" sldId="284"/>
            <ac:picMk id="17" creationId="{D0E860CC-411D-6363-192E-CD435A04A012}"/>
          </ac:picMkLst>
        </pc:picChg>
        <pc:picChg chg="add mod">
          <ac:chgData name="Oliver HARPER" userId="1b0b46f4-3155-4778-9476-28fe8d67a09f" providerId="ADAL" clId="{5CC127AC-2385-4784-B452-770B993076C5}" dt="2025-07-16T09:48:09.450" v="2612" actId="1076"/>
          <ac:picMkLst>
            <pc:docMk/>
            <pc:sldMk cId="1696581103" sldId="284"/>
            <ac:picMk id="21" creationId="{1F5D1D93-5EC5-9E76-A5ED-62A7F541A5C8}"/>
          </ac:picMkLst>
        </pc:picChg>
      </pc:sldChg>
      <pc:sldChg chg="modSp new del mod">
        <pc:chgData name="Oliver HARPER" userId="1b0b46f4-3155-4778-9476-28fe8d67a09f" providerId="ADAL" clId="{5CC127AC-2385-4784-B452-770B993076C5}" dt="2025-07-16T10:05:18.345" v="4766" actId="47"/>
        <pc:sldMkLst>
          <pc:docMk/>
          <pc:sldMk cId="3165088165" sldId="285"/>
        </pc:sldMkLst>
        <pc:spChg chg="mod">
          <ac:chgData name="Oliver HARPER" userId="1b0b46f4-3155-4778-9476-28fe8d67a09f" providerId="ADAL" clId="{5CC127AC-2385-4784-B452-770B993076C5}" dt="2025-07-16T09:43:29.916" v="2425" actId="20577"/>
          <ac:spMkLst>
            <pc:docMk/>
            <pc:sldMk cId="3165088165" sldId="285"/>
            <ac:spMk id="2" creationId="{C5D0638F-D44C-9E37-FD3B-CD76BF96E9F7}"/>
          </ac:spMkLst>
        </pc:spChg>
      </pc:sldChg>
      <pc:sldChg chg="modSp add mod ord modNotesTx">
        <pc:chgData name="Oliver HARPER" userId="1b0b46f4-3155-4778-9476-28fe8d67a09f" providerId="ADAL" clId="{5CC127AC-2385-4784-B452-770B993076C5}" dt="2025-07-17T02:26:30.862" v="6048" actId="20577"/>
        <pc:sldMkLst>
          <pc:docMk/>
          <pc:sldMk cId="4271855364" sldId="286"/>
        </pc:sldMkLst>
        <pc:spChg chg="mod">
          <ac:chgData name="Oliver HARPER" userId="1b0b46f4-3155-4778-9476-28fe8d67a09f" providerId="ADAL" clId="{5CC127AC-2385-4784-B452-770B993076C5}" dt="2025-07-16T09:50:19.680" v="2885" actId="20577"/>
          <ac:spMkLst>
            <pc:docMk/>
            <pc:sldMk cId="4271855364" sldId="286"/>
            <ac:spMk id="2" creationId="{9C6498B5-33A0-E0AB-33B5-223E230563EE}"/>
          </ac:spMkLst>
        </pc:spChg>
        <pc:graphicFrameChg chg="modGraphic">
          <ac:chgData name="Oliver HARPER" userId="1b0b46f4-3155-4778-9476-28fe8d67a09f" providerId="ADAL" clId="{5CC127AC-2385-4784-B452-770B993076C5}" dt="2025-07-17T02:19:08.482" v="4830" actId="12385"/>
          <ac:graphicFrameMkLst>
            <pc:docMk/>
            <pc:sldMk cId="4271855364" sldId="286"/>
            <ac:graphicFrameMk id="6" creationId="{05873285-5872-F4F0-86D8-AB1C861E946D}"/>
          </ac:graphicFrameMkLst>
        </pc:graphicFrameChg>
      </pc:sldChg>
      <pc:sldChg chg="addSp delSp modSp new mod modNotesTx">
        <pc:chgData name="Oliver HARPER" userId="1b0b46f4-3155-4778-9476-28fe8d67a09f" providerId="ADAL" clId="{5CC127AC-2385-4784-B452-770B993076C5}" dt="2025-07-17T02:56:43.101" v="7253" actId="20577"/>
        <pc:sldMkLst>
          <pc:docMk/>
          <pc:sldMk cId="3157001632" sldId="287"/>
        </pc:sldMkLst>
        <pc:spChg chg="mod">
          <ac:chgData name="Oliver HARPER" userId="1b0b46f4-3155-4778-9476-28fe8d67a09f" providerId="ADAL" clId="{5CC127AC-2385-4784-B452-770B993076C5}" dt="2025-07-17T02:56:43.101" v="7253" actId="20577"/>
          <ac:spMkLst>
            <pc:docMk/>
            <pc:sldMk cId="3157001632" sldId="287"/>
            <ac:spMk id="2" creationId="{F924F308-9FBD-F2D0-CEC8-370436405696}"/>
          </ac:spMkLst>
        </pc:spChg>
        <pc:spChg chg="del">
          <ac:chgData name="Oliver HARPER" userId="1b0b46f4-3155-4778-9476-28fe8d67a09f" providerId="ADAL" clId="{5CC127AC-2385-4784-B452-770B993076C5}" dt="2025-07-16T09:52:49.090" v="3018" actId="3680"/>
          <ac:spMkLst>
            <pc:docMk/>
            <pc:sldMk cId="3157001632" sldId="287"/>
            <ac:spMk id="3" creationId="{BCF83D85-1417-231D-DAE9-FAB1FDDB5AA9}"/>
          </ac:spMkLst>
        </pc:spChg>
        <pc:graphicFrameChg chg="add mod ord modGraphic">
          <ac:chgData name="Oliver HARPER" userId="1b0b46f4-3155-4778-9476-28fe8d67a09f" providerId="ADAL" clId="{5CC127AC-2385-4784-B452-770B993076C5}" dt="2025-07-16T09:56:07.461" v="3503" actId="20577"/>
          <ac:graphicFrameMkLst>
            <pc:docMk/>
            <pc:sldMk cId="3157001632" sldId="287"/>
            <ac:graphicFrameMk id="4" creationId="{56742E05-9558-E861-AA82-10E40BF14055}"/>
          </ac:graphicFrameMkLst>
        </pc:graphicFrameChg>
      </pc:sldChg>
      <pc:sldChg chg="modSp new mod">
        <pc:chgData name="Oliver HARPER" userId="1b0b46f4-3155-4778-9476-28fe8d67a09f" providerId="ADAL" clId="{5CC127AC-2385-4784-B452-770B993076C5}" dt="2025-07-16T09:58:34.383" v="4180" actId="20577"/>
        <pc:sldMkLst>
          <pc:docMk/>
          <pc:sldMk cId="1840252707" sldId="288"/>
        </pc:sldMkLst>
        <pc:spChg chg="mod">
          <ac:chgData name="Oliver HARPER" userId="1b0b46f4-3155-4778-9476-28fe8d67a09f" providerId="ADAL" clId="{5CC127AC-2385-4784-B452-770B993076C5}" dt="2025-07-16T09:56:23.072" v="3537" actId="20577"/>
          <ac:spMkLst>
            <pc:docMk/>
            <pc:sldMk cId="1840252707" sldId="288"/>
            <ac:spMk id="2" creationId="{A16FEBBA-63A5-CC1B-4500-D686D86BF9BE}"/>
          </ac:spMkLst>
        </pc:spChg>
        <pc:spChg chg="mod">
          <ac:chgData name="Oliver HARPER" userId="1b0b46f4-3155-4778-9476-28fe8d67a09f" providerId="ADAL" clId="{5CC127AC-2385-4784-B452-770B993076C5}" dt="2025-07-16T09:58:34.383" v="4180" actId="20577"/>
          <ac:spMkLst>
            <pc:docMk/>
            <pc:sldMk cId="1840252707" sldId="288"/>
            <ac:spMk id="3" creationId="{88C08447-9801-2352-3901-A75F17CFD82F}"/>
          </ac:spMkLst>
        </pc:spChg>
      </pc:sldChg>
      <pc:sldChg chg="addSp modSp new mod">
        <pc:chgData name="Oliver HARPER" userId="1b0b46f4-3155-4778-9476-28fe8d67a09f" providerId="ADAL" clId="{5CC127AC-2385-4784-B452-770B993076C5}" dt="2025-07-17T02:59:15.016" v="7322" actId="313"/>
        <pc:sldMkLst>
          <pc:docMk/>
          <pc:sldMk cId="3075934943" sldId="289"/>
        </pc:sldMkLst>
        <pc:spChg chg="mod">
          <ac:chgData name="Oliver HARPER" userId="1b0b46f4-3155-4778-9476-28fe8d67a09f" providerId="ADAL" clId="{5CC127AC-2385-4784-B452-770B993076C5}" dt="2025-07-16T09:58:41.214" v="4197" actId="20577"/>
          <ac:spMkLst>
            <pc:docMk/>
            <pc:sldMk cId="3075934943" sldId="289"/>
            <ac:spMk id="2" creationId="{9B8263E2-56B1-2318-3722-FC6BCDA67682}"/>
          </ac:spMkLst>
        </pc:spChg>
        <pc:spChg chg="mod">
          <ac:chgData name="Oliver HARPER" userId="1b0b46f4-3155-4778-9476-28fe8d67a09f" providerId="ADAL" clId="{5CC127AC-2385-4784-B452-770B993076C5}" dt="2025-07-17T02:59:15.016" v="7322" actId="313"/>
          <ac:spMkLst>
            <pc:docMk/>
            <pc:sldMk cId="3075934943" sldId="289"/>
            <ac:spMk id="3" creationId="{3742668F-4CC0-4641-1381-77A3386C1FA9}"/>
          </ac:spMkLst>
        </pc:spChg>
        <pc:picChg chg="add mod">
          <ac:chgData name="Oliver HARPER" userId="1b0b46f4-3155-4778-9476-28fe8d67a09f" providerId="ADAL" clId="{5CC127AC-2385-4784-B452-770B993076C5}" dt="2025-07-16T10:02:28.209" v="4762" actId="1076"/>
          <ac:picMkLst>
            <pc:docMk/>
            <pc:sldMk cId="3075934943" sldId="289"/>
            <ac:picMk id="5" creationId="{D976DD49-B631-51DD-BE4A-B334B624B10B}"/>
          </ac:picMkLst>
        </pc:picChg>
        <pc:picChg chg="add mod">
          <ac:chgData name="Oliver HARPER" userId="1b0b46f4-3155-4778-9476-28fe8d67a09f" providerId="ADAL" clId="{5CC127AC-2385-4784-B452-770B993076C5}" dt="2025-07-16T10:02:31.258" v="4763" actId="1076"/>
          <ac:picMkLst>
            <pc:docMk/>
            <pc:sldMk cId="3075934943" sldId="289"/>
            <ac:picMk id="7" creationId="{D0F5B552-DA5E-DAA5-FE7C-F94494F7EC19}"/>
          </ac:picMkLst>
        </pc:picChg>
      </pc:sldChg>
      <pc:sldChg chg="addSp delSp modSp new del mod ord">
        <pc:chgData name="Oliver HARPER" userId="1b0b46f4-3155-4778-9476-28fe8d67a09f" providerId="ADAL" clId="{5CC127AC-2385-4784-B452-770B993076C5}" dt="2025-07-17T03:05:37.624" v="7493" actId="47"/>
        <pc:sldMkLst>
          <pc:docMk/>
          <pc:sldMk cId="180298957" sldId="290"/>
        </pc:sldMkLst>
        <pc:spChg chg="mod">
          <ac:chgData name="Oliver HARPER" userId="1b0b46f4-3155-4778-9476-28fe8d67a09f" providerId="ADAL" clId="{5CC127AC-2385-4784-B452-770B993076C5}" dt="2025-07-17T02:28:55.770" v="6247" actId="1076"/>
          <ac:spMkLst>
            <pc:docMk/>
            <pc:sldMk cId="180298957" sldId="290"/>
            <ac:spMk id="2" creationId="{766A9CD4-F504-819F-999F-A4C51B24A48B}"/>
          </ac:spMkLst>
        </pc:spChg>
        <pc:spChg chg="del">
          <ac:chgData name="Oliver HARPER" userId="1b0b46f4-3155-4778-9476-28fe8d67a09f" providerId="ADAL" clId="{5CC127AC-2385-4784-B452-770B993076C5}" dt="2025-07-17T02:18:25.994" v="4822" actId="478"/>
          <ac:spMkLst>
            <pc:docMk/>
            <pc:sldMk cId="180298957" sldId="290"/>
            <ac:spMk id="3" creationId="{0C71C5D1-0D83-E0E5-2D39-B9DD260E6D76}"/>
          </ac:spMkLst>
        </pc:spChg>
        <pc:spChg chg="add del mod">
          <ac:chgData name="Oliver HARPER" userId="1b0b46f4-3155-4778-9476-28fe8d67a09f" providerId="ADAL" clId="{5CC127AC-2385-4784-B452-770B993076C5}" dt="2025-07-17T02:26:36.524" v="6049" actId="478"/>
          <ac:spMkLst>
            <pc:docMk/>
            <pc:sldMk cId="180298957" sldId="290"/>
            <ac:spMk id="8" creationId="{2F2D2CF3-2CF0-DA58-8902-87DBA70D7A76}"/>
          </ac:spMkLst>
        </pc:spChg>
        <pc:graphicFrameChg chg="add del mod">
          <ac:chgData name="Oliver HARPER" userId="1b0b46f4-3155-4778-9476-28fe8d67a09f" providerId="ADAL" clId="{5CC127AC-2385-4784-B452-770B993076C5}" dt="2025-07-17T02:25:25.974" v="5996" actId="478"/>
          <ac:graphicFrameMkLst>
            <pc:docMk/>
            <pc:sldMk cId="180298957" sldId="290"/>
            <ac:graphicFrameMk id="5" creationId="{85926BE9-46C4-92A1-A935-4ED06DF08D8C}"/>
          </ac:graphicFrameMkLst>
        </pc:graphicFrameChg>
        <pc:graphicFrameChg chg="add mod modGraphic">
          <ac:chgData name="Oliver HARPER" userId="1b0b46f4-3155-4778-9476-28fe8d67a09f" providerId="ADAL" clId="{5CC127AC-2385-4784-B452-770B993076C5}" dt="2025-07-17T02:30:55.037" v="6265" actId="14100"/>
          <ac:graphicFrameMkLst>
            <pc:docMk/>
            <pc:sldMk cId="180298957" sldId="290"/>
            <ac:graphicFrameMk id="6" creationId="{0E11CD5F-7F70-4401-FCAD-FE706F6A1F82}"/>
          </ac:graphicFrameMkLst>
        </pc:graphicFrameChg>
        <pc:picChg chg="add del mod">
          <ac:chgData name="Oliver HARPER" userId="1b0b46f4-3155-4778-9476-28fe8d67a09f" providerId="ADAL" clId="{5CC127AC-2385-4784-B452-770B993076C5}" dt="2025-07-17T02:25:26.960" v="5997" actId="478"/>
          <ac:picMkLst>
            <pc:docMk/>
            <pc:sldMk cId="180298957" sldId="290"/>
            <ac:picMk id="4" creationId="{A45EDF52-71F5-30B7-9936-A29AE6BD87D3}"/>
          </ac:picMkLst>
        </pc:picChg>
      </pc:sldChg>
      <pc:sldChg chg="addSp modSp new mod">
        <pc:chgData name="Oliver HARPER" userId="1b0b46f4-3155-4778-9476-28fe8d67a09f" providerId="ADAL" clId="{5CC127AC-2385-4784-B452-770B993076C5}" dt="2025-07-17T02:31:19.587" v="6285" actId="20577"/>
        <pc:sldMkLst>
          <pc:docMk/>
          <pc:sldMk cId="3666021886" sldId="291"/>
        </pc:sldMkLst>
        <pc:spChg chg="mod">
          <ac:chgData name="Oliver HARPER" userId="1b0b46f4-3155-4778-9476-28fe8d67a09f" providerId="ADAL" clId="{5CC127AC-2385-4784-B452-770B993076C5}" dt="2025-07-17T02:31:00.554" v="6276" actId="20577"/>
          <ac:spMkLst>
            <pc:docMk/>
            <pc:sldMk cId="3666021886" sldId="291"/>
            <ac:spMk id="2" creationId="{F95B628A-071C-F199-4B37-1D4837CE72D1}"/>
          </ac:spMkLst>
        </pc:spChg>
        <pc:graphicFrameChg chg="add mod modGraphic">
          <ac:chgData name="Oliver HARPER" userId="1b0b46f4-3155-4778-9476-28fe8d67a09f" providerId="ADAL" clId="{5CC127AC-2385-4784-B452-770B993076C5}" dt="2025-07-17T02:31:19.587" v="6285" actId="20577"/>
          <ac:graphicFrameMkLst>
            <pc:docMk/>
            <pc:sldMk cId="3666021886" sldId="291"/>
            <ac:graphicFrameMk id="4" creationId="{45CC33FD-707B-2B17-1FF1-E041BE7D731A}"/>
          </ac:graphicFrameMkLst>
        </pc:graphicFrameChg>
      </pc:sldChg>
      <pc:sldChg chg="addSp delSp modSp new mod">
        <pc:chgData name="Oliver HARPER" userId="1b0b46f4-3155-4778-9476-28fe8d67a09f" providerId="ADAL" clId="{5CC127AC-2385-4784-B452-770B993076C5}" dt="2025-07-17T02:50:20.967" v="6579" actId="478"/>
        <pc:sldMkLst>
          <pc:docMk/>
          <pc:sldMk cId="2580460973" sldId="292"/>
        </pc:sldMkLst>
        <pc:spChg chg="del">
          <ac:chgData name="Oliver HARPER" userId="1b0b46f4-3155-4778-9476-28fe8d67a09f" providerId="ADAL" clId="{5CC127AC-2385-4784-B452-770B993076C5}" dt="2025-07-17T02:50:20.967" v="6579" actId="478"/>
          <ac:spMkLst>
            <pc:docMk/>
            <pc:sldMk cId="2580460973" sldId="292"/>
            <ac:spMk id="2" creationId="{16126573-6FF0-DE7E-D6FA-9518D0261F07}"/>
          </ac:spMkLst>
        </pc:spChg>
        <pc:spChg chg="del">
          <ac:chgData name="Oliver HARPER" userId="1b0b46f4-3155-4778-9476-28fe8d67a09f" providerId="ADAL" clId="{5CC127AC-2385-4784-B452-770B993076C5}" dt="2025-07-17T02:49:49.870" v="6570"/>
          <ac:spMkLst>
            <pc:docMk/>
            <pc:sldMk cId="2580460973" sldId="292"/>
            <ac:spMk id="3" creationId="{C16954DA-50E1-8746-C89F-7C17E9417956}"/>
          </ac:spMkLst>
        </pc:spChg>
        <pc:picChg chg="add mod">
          <ac:chgData name="Oliver HARPER" userId="1b0b46f4-3155-4778-9476-28fe8d67a09f" providerId="ADAL" clId="{5CC127AC-2385-4784-B452-770B993076C5}" dt="2025-07-17T02:50:01.053" v="6576" actId="1076"/>
          <ac:picMkLst>
            <pc:docMk/>
            <pc:sldMk cId="2580460973" sldId="292"/>
            <ac:picMk id="5" creationId="{C3A723FF-D3F6-FF29-38F2-507CD8A7092F}"/>
          </ac:picMkLst>
        </pc:picChg>
        <pc:picChg chg="add mod">
          <ac:chgData name="Oliver HARPER" userId="1b0b46f4-3155-4778-9476-28fe8d67a09f" providerId="ADAL" clId="{5CC127AC-2385-4784-B452-770B993076C5}" dt="2025-07-17T02:49:57.419" v="6574" actId="1076"/>
          <ac:picMkLst>
            <pc:docMk/>
            <pc:sldMk cId="2580460973" sldId="292"/>
            <ac:picMk id="15" creationId="{50D7329D-FC84-BF8A-4BBE-22212284D809}"/>
          </ac:picMkLst>
        </pc:picChg>
        <pc:cxnChg chg="add mod">
          <ac:chgData name="Oliver HARPER" userId="1b0b46f4-3155-4778-9476-28fe8d67a09f" providerId="ADAL" clId="{5CC127AC-2385-4784-B452-770B993076C5}" dt="2025-07-17T02:50:17.089" v="6578" actId="13822"/>
          <ac:cxnSpMkLst>
            <pc:docMk/>
            <pc:sldMk cId="2580460973" sldId="292"/>
            <ac:cxnSpMk id="7" creationId="{4E70BD7F-9529-5364-6F69-A528DED34E90}"/>
          </ac:cxnSpMkLst>
        </pc:cxnChg>
      </pc:sldChg>
      <pc:sldChg chg="addSp modSp new mod">
        <pc:chgData name="Oliver HARPER" userId="1b0b46f4-3155-4778-9476-28fe8d67a09f" providerId="ADAL" clId="{5CC127AC-2385-4784-B452-770B993076C5}" dt="2025-07-17T02:56:10.861" v="7243" actId="1076"/>
        <pc:sldMkLst>
          <pc:docMk/>
          <pc:sldMk cId="1140882444" sldId="293"/>
        </pc:sldMkLst>
        <pc:spChg chg="mod">
          <ac:chgData name="Oliver HARPER" userId="1b0b46f4-3155-4778-9476-28fe8d67a09f" providerId="ADAL" clId="{5CC127AC-2385-4784-B452-770B993076C5}" dt="2025-07-17T02:55:44.348" v="7216" actId="20577"/>
          <ac:spMkLst>
            <pc:docMk/>
            <pc:sldMk cId="1140882444" sldId="293"/>
            <ac:spMk id="2" creationId="{65C3E405-8F98-6CBF-EF29-00C5AE46DAB9}"/>
          </ac:spMkLst>
        </pc:spChg>
        <pc:spChg chg="mod">
          <ac:chgData name="Oliver HARPER" userId="1b0b46f4-3155-4778-9476-28fe8d67a09f" providerId="ADAL" clId="{5CC127AC-2385-4784-B452-770B993076C5}" dt="2025-07-17T02:56:02.280" v="7241" actId="313"/>
          <ac:spMkLst>
            <pc:docMk/>
            <pc:sldMk cId="1140882444" sldId="293"/>
            <ac:spMk id="3" creationId="{7325CFF2-C47C-B044-58CD-9AD43A28A959}"/>
          </ac:spMkLst>
        </pc:spChg>
        <pc:picChg chg="add mod">
          <ac:chgData name="Oliver HARPER" userId="1b0b46f4-3155-4778-9476-28fe8d67a09f" providerId="ADAL" clId="{5CC127AC-2385-4784-B452-770B993076C5}" dt="2025-07-17T02:56:10.861" v="7243" actId="1076"/>
          <ac:picMkLst>
            <pc:docMk/>
            <pc:sldMk cId="1140882444" sldId="293"/>
            <ac:picMk id="4" creationId="{2FF0F4FE-DB44-350B-8406-40A16623DE0E}"/>
          </ac:picMkLst>
        </pc:picChg>
      </pc:sldChg>
      <pc:sldChg chg="addSp modSp new mod">
        <pc:chgData name="Oliver HARPER" userId="1b0b46f4-3155-4778-9476-28fe8d67a09f" providerId="ADAL" clId="{5CC127AC-2385-4784-B452-770B993076C5}" dt="2025-07-17T02:56:28.974" v="7251" actId="313"/>
        <pc:sldMkLst>
          <pc:docMk/>
          <pc:sldMk cId="3342880098" sldId="294"/>
        </pc:sldMkLst>
        <pc:spChg chg="mod">
          <ac:chgData name="Oliver HARPER" userId="1b0b46f4-3155-4778-9476-28fe8d67a09f" providerId="ADAL" clId="{5CC127AC-2385-4784-B452-770B993076C5}" dt="2025-07-17T02:55:52.751" v="7236" actId="20577"/>
          <ac:spMkLst>
            <pc:docMk/>
            <pc:sldMk cId="3342880098" sldId="294"/>
            <ac:spMk id="2" creationId="{165ABFFC-D374-B54B-A987-7D7507449032}"/>
          </ac:spMkLst>
        </pc:spChg>
        <pc:spChg chg="mod">
          <ac:chgData name="Oliver HARPER" userId="1b0b46f4-3155-4778-9476-28fe8d67a09f" providerId="ADAL" clId="{5CC127AC-2385-4784-B452-770B993076C5}" dt="2025-07-17T02:56:28.974" v="7251" actId="313"/>
          <ac:spMkLst>
            <pc:docMk/>
            <pc:sldMk cId="3342880098" sldId="294"/>
            <ac:spMk id="3" creationId="{D47EB96A-F1E5-1C05-4E75-CB8D2A1B596F}"/>
          </ac:spMkLst>
        </pc:spChg>
        <pc:picChg chg="add mod">
          <ac:chgData name="Oliver HARPER" userId="1b0b46f4-3155-4778-9476-28fe8d67a09f" providerId="ADAL" clId="{5CC127AC-2385-4784-B452-770B993076C5}" dt="2025-07-17T02:56:23.293" v="7248" actId="1076"/>
          <ac:picMkLst>
            <pc:docMk/>
            <pc:sldMk cId="3342880098" sldId="294"/>
            <ac:picMk id="4" creationId="{F4287C19-0E0C-FF17-FBA7-72F20B1EF745}"/>
          </ac:picMkLst>
        </pc:picChg>
      </pc:sldChg>
      <pc:sldChg chg="addSp delSp modSp new mod">
        <pc:chgData name="Oliver HARPER" userId="1b0b46f4-3155-4778-9476-28fe8d67a09f" providerId="ADAL" clId="{5CC127AC-2385-4784-B452-770B993076C5}" dt="2025-07-17T02:58:24.280" v="7319" actId="14100"/>
        <pc:sldMkLst>
          <pc:docMk/>
          <pc:sldMk cId="3175440223" sldId="295"/>
        </pc:sldMkLst>
        <pc:spChg chg="mod">
          <ac:chgData name="Oliver HARPER" userId="1b0b46f4-3155-4778-9476-28fe8d67a09f" providerId="ADAL" clId="{5CC127AC-2385-4784-B452-770B993076C5}" dt="2025-07-17T02:57:12.484" v="7299" actId="313"/>
          <ac:spMkLst>
            <pc:docMk/>
            <pc:sldMk cId="3175440223" sldId="295"/>
            <ac:spMk id="2" creationId="{F482D12B-4E08-D0A5-3D6C-F92883BE94DA}"/>
          </ac:spMkLst>
        </pc:spChg>
        <pc:spChg chg="del">
          <ac:chgData name="Oliver HARPER" userId="1b0b46f4-3155-4778-9476-28fe8d67a09f" providerId="ADAL" clId="{5CC127AC-2385-4784-B452-770B993076C5}" dt="2025-07-17T02:58:03.459" v="7315" actId="478"/>
          <ac:spMkLst>
            <pc:docMk/>
            <pc:sldMk cId="3175440223" sldId="295"/>
            <ac:spMk id="3" creationId="{8441330A-6041-3803-86E1-F84766778BEE}"/>
          </ac:spMkLst>
        </pc:spChg>
        <pc:picChg chg="add mod">
          <ac:chgData name="Oliver HARPER" userId="1b0b46f4-3155-4778-9476-28fe8d67a09f" providerId="ADAL" clId="{5CC127AC-2385-4784-B452-770B993076C5}" dt="2025-07-17T02:58:00.167" v="7314" actId="1076"/>
          <ac:picMkLst>
            <pc:docMk/>
            <pc:sldMk cId="3175440223" sldId="295"/>
            <ac:picMk id="4" creationId="{42B0BE4B-DBD7-2754-581A-50FDC563398C}"/>
          </ac:picMkLst>
        </pc:picChg>
        <pc:picChg chg="add mod">
          <ac:chgData name="Oliver HARPER" userId="1b0b46f4-3155-4778-9476-28fe8d67a09f" providerId="ADAL" clId="{5CC127AC-2385-4784-B452-770B993076C5}" dt="2025-07-17T02:57:54.474" v="7311" actId="1076"/>
          <ac:picMkLst>
            <pc:docMk/>
            <pc:sldMk cId="3175440223" sldId="295"/>
            <ac:picMk id="5" creationId="{D73A98A6-EC88-995A-776C-AE49D541F9BC}"/>
          </ac:picMkLst>
        </pc:picChg>
        <pc:cxnChg chg="add mod">
          <ac:chgData name="Oliver HARPER" userId="1b0b46f4-3155-4778-9476-28fe8d67a09f" providerId="ADAL" clId="{5CC127AC-2385-4784-B452-770B993076C5}" dt="2025-07-17T02:58:24.280" v="7319" actId="14100"/>
          <ac:cxnSpMkLst>
            <pc:docMk/>
            <pc:sldMk cId="3175440223" sldId="295"/>
            <ac:cxnSpMk id="7" creationId="{73636DE4-E2FD-DE36-CA15-99E27B1702BA}"/>
          </ac:cxnSpMkLst>
        </pc:cxnChg>
      </pc:sldChg>
      <pc:sldChg chg="add del">
        <pc:chgData name="Oliver HARPER" userId="1b0b46f4-3155-4778-9476-28fe8d67a09f" providerId="ADAL" clId="{5CC127AC-2385-4784-B452-770B993076C5}" dt="2025-07-17T02:57:31.091" v="7301"/>
        <pc:sldMkLst>
          <pc:docMk/>
          <pc:sldMk cId="4099112476" sldId="29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9403D7-6AC7-40C6-A030-22F9D5294C19}" type="datetimeFigureOut">
              <a:rPr lang="en-HK" smtClean="0"/>
              <a:t>17/7/2025</a:t>
            </a:fld>
            <a:endParaRPr lang="en-H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CF3E3B-B916-4B42-92C0-B3A5C078093A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682565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90/proceedings2131054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90/proceedings2131054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wcpu.com/blog/micro-injection-molding/#:~:text=Micro%20injection%20molding%20is%20a%20highly%20specialized%20manufacturing,thermoplastic%20components%20with%20micron-level%20tolerances%20and%20intricate%20features.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3E3B-B916-4B42-92C0-B3A5C078093A}" type="slidenum">
              <a:rPr lang="en-HK" smtClean="0"/>
              <a:t>2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789475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/>
              <a:t>Kilas reference: R2R: </a:t>
            </a:r>
            <a:r>
              <a:rPr lang="en-HK" b="1">
                <a:solidFill>
                  <a:srgbClr val="222222"/>
                </a:solidFill>
              </a:rPr>
              <a:t>MDPI and ACS Style</a:t>
            </a:r>
            <a:endParaRPr lang="en-US"/>
          </a:p>
          <a:p>
            <a:r>
              <a:rPr lang="en-HK">
                <a:solidFill>
                  <a:srgbClr val="222222"/>
                </a:solidFill>
              </a:rPr>
              <a:t>Smolka, M.; </a:t>
            </a:r>
            <a:r>
              <a:rPr lang="en-HK" err="1">
                <a:solidFill>
                  <a:srgbClr val="222222"/>
                </a:solidFill>
              </a:rPr>
              <a:t>Ruttloff</a:t>
            </a:r>
            <a:r>
              <a:rPr lang="en-HK">
                <a:solidFill>
                  <a:srgbClr val="222222"/>
                </a:solidFill>
              </a:rPr>
              <a:t>, S.; Nees, D.; </a:t>
            </a:r>
            <a:r>
              <a:rPr lang="en-HK" err="1">
                <a:solidFill>
                  <a:srgbClr val="222222"/>
                </a:solidFill>
              </a:rPr>
              <a:t>Prietl</a:t>
            </a:r>
            <a:r>
              <a:rPr lang="en-HK">
                <a:solidFill>
                  <a:srgbClr val="222222"/>
                </a:solidFill>
              </a:rPr>
              <a:t>, C.; </a:t>
            </a:r>
            <a:r>
              <a:rPr lang="en-HK" err="1">
                <a:solidFill>
                  <a:srgbClr val="222222"/>
                </a:solidFill>
              </a:rPr>
              <a:t>Satzinger</a:t>
            </a:r>
            <a:r>
              <a:rPr lang="en-HK">
                <a:solidFill>
                  <a:srgbClr val="222222"/>
                </a:solidFill>
              </a:rPr>
              <a:t>, V.; Lamprecht, B.; </a:t>
            </a:r>
            <a:r>
              <a:rPr lang="en-HK" err="1">
                <a:solidFill>
                  <a:srgbClr val="222222"/>
                </a:solidFill>
              </a:rPr>
              <a:t>Hütter</a:t>
            </a:r>
            <a:r>
              <a:rPr lang="en-HK">
                <a:solidFill>
                  <a:srgbClr val="222222"/>
                </a:solidFill>
              </a:rPr>
              <a:t>, P.; Hesse, J.; Kokkinis, G.; </a:t>
            </a:r>
            <a:r>
              <a:rPr lang="en-HK" err="1">
                <a:solidFill>
                  <a:srgbClr val="222222"/>
                </a:solidFill>
              </a:rPr>
              <a:t>Kriechhammer</a:t>
            </a:r>
            <a:r>
              <a:rPr lang="en-HK">
                <a:solidFill>
                  <a:srgbClr val="222222"/>
                </a:solidFill>
              </a:rPr>
              <a:t>, G.; et al. High Throughput Roll-to-Roll Production of Microfluidic Chips. </a:t>
            </a:r>
            <a:r>
              <a:rPr lang="en-HK" i="1">
                <a:solidFill>
                  <a:srgbClr val="222222"/>
                </a:solidFill>
              </a:rPr>
              <a:t>Proceedings</a:t>
            </a:r>
            <a:r>
              <a:rPr lang="en-HK">
                <a:solidFill>
                  <a:srgbClr val="222222"/>
                </a:solidFill>
              </a:rPr>
              <a:t> </a:t>
            </a:r>
            <a:r>
              <a:rPr lang="en-HK" b="1">
                <a:solidFill>
                  <a:srgbClr val="222222"/>
                </a:solidFill>
              </a:rPr>
              <a:t>2018</a:t>
            </a:r>
            <a:r>
              <a:rPr lang="en-HK">
                <a:solidFill>
                  <a:srgbClr val="222222"/>
                </a:solidFill>
              </a:rPr>
              <a:t>, </a:t>
            </a:r>
            <a:r>
              <a:rPr lang="en-HK" i="1">
                <a:solidFill>
                  <a:srgbClr val="222222"/>
                </a:solidFill>
              </a:rPr>
              <a:t>2</a:t>
            </a:r>
            <a:r>
              <a:rPr lang="en-HK">
                <a:solidFill>
                  <a:srgbClr val="222222"/>
                </a:solidFill>
              </a:rPr>
              <a:t>, 1054. </a:t>
            </a:r>
            <a:r>
              <a:rPr lang="en-HK">
                <a:solidFill>
                  <a:srgbClr val="222222"/>
                </a:solidFill>
                <a:hlinkClick r:id="rId3"/>
              </a:rPr>
              <a:t>https://doi.org/10.3390/proceedings2131054</a:t>
            </a:r>
            <a:endParaRPr lang="en-HK"/>
          </a:p>
          <a:p>
            <a:endParaRPr lang="en-H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3E3B-B916-4B42-92C0-B3A5C078093A}" type="slidenum">
              <a:rPr lang="en-HK" smtClean="0"/>
              <a:t>23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9924199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/>
              <a:t>https://pmc.ncbi.nlm.nih.gov/articles/PMC8002879/</a:t>
            </a:r>
          </a:p>
          <a:p>
            <a:r>
              <a:rPr lang="en-HK"/>
              <a:t>https://www.mdpi.com/2411-5134/3/3/60</a:t>
            </a:r>
          </a:p>
          <a:p>
            <a:r>
              <a:rPr lang="en-HK"/>
              <a:t>https://www.frontiersin.org/journals/bioengineering-and-biotechnology/articles/10.3389/fbioe.2024.1421831/full</a:t>
            </a:r>
          </a:p>
          <a:p>
            <a:r>
              <a:rPr lang="en-HK"/>
              <a:t>https://www.nature.com/articles/nprot.2009.234</a:t>
            </a:r>
          </a:p>
          <a:p>
            <a:r>
              <a:rPr lang="en-HK"/>
              <a:t>https://www.sciencedirect.com/science/article/pii/S0168365922000918</a:t>
            </a:r>
          </a:p>
          <a:p>
            <a:r>
              <a:rPr lang="en-HK"/>
              <a:t>https://link.springer.com/article/10.1007/s44371-025-00133-y</a:t>
            </a:r>
          </a:p>
          <a:p>
            <a:endParaRPr lang="en-H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3E3B-B916-4B42-92C0-B3A5C078093A}" type="slidenum">
              <a:rPr lang="en-HK" smtClean="0"/>
              <a:t>25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09553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/>
              <a:t>Kilas reference: R2R: </a:t>
            </a:r>
            <a:r>
              <a:rPr lang="en-HK" b="1">
                <a:solidFill>
                  <a:srgbClr val="222222"/>
                </a:solidFill>
              </a:rPr>
              <a:t>MDPI and ACS Style</a:t>
            </a:r>
            <a:endParaRPr lang="en-US"/>
          </a:p>
          <a:p>
            <a:r>
              <a:rPr lang="en-HK">
                <a:solidFill>
                  <a:srgbClr val="222222"/>
                </a:solidFill>
              </a:rPr>
              <a:t>Smolka, M.; </a:t>
            </a:r>
            <a:r>
              <a:rPr lang="en-HK" err="1">
                <a:solidFill>
                  <a:srgbClr val="222222"/>
                </a:solidFill>
              </a:rPr>
              <a:t>Ruttloff</a:t>
            </a:r>
            <a:r>
              <a:rPr lang="en-HK">
                <a:solidFill>
                  <a:srgbClr val="222222"/>
                </a:solidFill>
              </a:rPr>
              <a:t>, S.; Nees, D.; </a:t>
            </a:r>
            <a:r>
              <a:rPr lang="en-HK" err="1">
                <a:solidFill>
                  <a:srgbClr val="222222"/>
                </a:solidFill>
              </a:rPr>
              <a:t>Prietl</a:t>
            </a:r>
            <a:r>
              <a:rPr lang="en-HK">
                <a:solidFill>
                  <a:srgbClr val="222222"/>
                </a:solidFill>
              </a:rPr>
              <a:t>, C.; </a:t>
            </a:r>
            <a:r>
              <a:rPr lang="en-HK" err="1">
                <a:solidFill>
                  <a:srgbClr val="222222"/>
                </a:solidFill>
              </a:rPr>
              <a:t>Satzinger</a:t>
            </a:r>
            <a:r>
              <a:rPr lang="en-HK">
                <a:solidFill>
                  <a:srgbClr val="222222"/>
                </a:solidFill>
              </a:rPr>
              <a:t>, V.; Lamprecht, B.; </a:t>
            </a:r>
            <a:r>
              <a:rPr lang="en-HK" err="1">
                <a:solidFill>
                  <a:srgbClr val="222222"/>
                </a:solidFill>
              </a:rPr>
              <a:t>Hütter</a:t>
            </a:r>
            <a:r>
              <a:rPr lang="en-HK">
                <a:solidFill>
                  <a:srgbClr val="222222"/>
                </a:solidFill>
              </a:rPr>
              <a:t>, P.; Hesse, J.; Kokkinis, G.; </a:t>
            </a:r>
            <a:r>
              <a:rPr lang="en-HK" err="1">
                <a:solidFill>
                  <a:srgbClr val="222222"/>
                </a:solidFill>
              </a:rPr>
              <a:t>Kriechhammer</a:t>
            </a:r>
            <a:r>
              <a:rPr lang="en-HK">
                <a:solidFill>
                  <a:srgbClr val="222222"/>
                </a:solidFill>
              </a:rPr>
              <a:t>, G.; et al. High Throughput Roll-to-Roll Production of Microfluidic Chips. </a:t>
            </a:r>
            <a:r>
              <a:rPr lang="en-HK" i="1">
                <a:solidFill>
                  <a:srgbClr val="222222"/>
                </a:solidFill>
              </a:rPr>
              <a:t>Proceedings</a:t>
            </a:r>
            <a:r>
              <a:rPr lang="en-HK">
                <a:solidFill>
                  <a:srgbClr val="222222"/>
                </a:solidFill>
              </a:rPr>
              <a:t> </a:t>
            </a:r>
            <a:r>
              <a:rPr lang="en-HK" b="1">
                <a:solidFill>
                  <a:srgbClr val="222222"/>
                </a:solidFill>
              </a:rPr>
              <a:t>2018</a:t>
            </a:r>
            <a:r>
              <a:rPr lang="en-HK">
                <a:solidFill>
                  <a:srgbClr val="222222"/>
                </a:solidFill>
              </a:rPr>
              <a:t>, </a:t>
            </a:r>
            <a:r>
              <a:rPr lang="en-HK" i="1">
                <a:solidFill>
                  <a:srgbClr val="222222"/>
                </a:solidFill>
              </a:rPr>
              <a:t>2</a:t>
            </a:r>
            <a:r>
              <a:rPr lang="en-HK">
                <a:solidFill>
                  <a:srgbClr val="222222"/>
                </a:solidFill>
              </a:rPr>
              <a:t>, 1054. </a:t>
            </a:r>
            <a:r>
              <a:rPr lang="en-HK">
                <a:solidFill>
                  <a:srgbClr val="222222"/>
                </a:solidFill>
                <a:hlinkClick r:id="rId3"/>
              </a:rPr>
              <a:t>https://doi.org/10.3390/proceedings2131054</a:t>
            </a:r>
            <a:endParaRPr lang="en-HK"/>
          </a:p>
          <a:p>
            <a:endParaRPr lang="en-HK"/>
          </a:p>
          <a:p>
            <a:r>
              <a:rPr lang="en-HK"/>
              <a:t>Injection </a:t>
            </a:r>
            <a:r>
              <a:rPr lang="en-HK" err="1"/>
              <a:t>molding</a:t>
            </a:r>
            <a:r>
              <a:rPr lang="en-HK"/>
              <a:t>: </a:t>
            </a:r>
            <a:r>
              <a:rPr lang="en-HK">
                <a:hlinkClick r:id="rId4"/>
              </a:rPr>
              <a:t>Micro Injection </a:t>
            </a:r>
            <a:r>
              <a:rPr lang="en-HK" err="1">
                <a:hlinkClick r:id="rId4"/>
              </a:rPr>
              <a:t>Molding:Everything</a:t>
            </a:r>
            <a:r>
              <a:rPr lang="en-HK">
                <a:hlinkClick r:id="rId4"/>
              </a:rPr>
              <a:t> You Need to Know 1,2,3</a:t>
            </a:r>
            <a:endParaRPr lang="en-HK"/>
          </a:p>
          <a:p>
            <a:endParaRPr lang="en-H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3E3B-B916-4B42-92C0-B3A5C078093A}" type="slidenum">
              <a:rPr lang="en-HK" smtClean="0"/>
              <a:t>37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61865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/>
              <a:t>POC </a:t>
            </a:r>
          </a:p>
          <a:p>
            <a:r>
              <a:rPr lang="en-HK"/>
              <a:t>https://pmc.ncbi.nlm.nih.gov/articles/PMC8875995/ </a:t>
            </a:r>
          </a:p>
          <a:p>
            <a:r>
              <a:rPr lang="en-HK"/>
              <a:t>https://www.ufluidix.com/microfluidics-applications/microfluidic-devices-for-point-of-care/ </a:t>
            </a:r>
          </a:p>
          <a:p>
            <a:r>
              <a:rPr lang="en-HK"/>
              <a:t>https://www.elveflow.com/blog/transforming-healthcare-microfluidic-chips-in-point-of-care-diagnostics </a:t>
            </a:r>
          </a:p>
          <a:p>
            <a:endParaRPr lang="en-HK"/>
          </a:p>
          <a:p>
            <a:r>
              <a:rPr lang="en-HK"/>
              <a:t>IVD </a:t>
            </a:r>
          </a:p>
          <a:p>
            <a:endParaRPr lang="en-H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3E3B-B916-4B42-92C0-B3A5C078093A}" type="slidenum">
              <a:rPr lang="en-HK" smtClean="0"/>
              <a:t>7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825762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/>
              <a:t>IVD </a:t>
            </a:r>
          </a:p>
          <a:p>
            <a:r>
              <a:rPr lang="en-HK"/>
              <a:t>https://en.seamaty.com/index.php?s=/sys/483.html </a:t>
            </a:r>
          </a:p>
          <a:p>
            <a:r>
              <a:rPr lang="en-HK"/>
              <a:t>https://www.creative-biolabs.com/drug-discovery/diagnostics/microfluidics.htm </a:t>
            </a:r>
          </a:p>
          <a:p>
            <a:r>
              <a:rPr lang="en-HK"/>
              <a:t>https://pmc.ncbi.nlm.nih.gov/articles/PMC9469643/</a:t>
            </a:r>
          </a:p>
          <a:p>
            <a:endParaRPr lang="en-HK"/>
          </a:p>
          <a:p>
            <a:endParaRPr lang="en-H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3E3B-B916-4B42-92C0-B3A5C078093A}" type="slidenum">
              <a:rPr lang="en-HK" smtClean="0"/>
              <a:t>8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904346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/>
              <a:t>LNP </a:t>
            </a:r>
          </a:p>
          <a:p>
            <a:r>
              <a:rPr lang="en-HK"/>
              <a:t>https://www.liposomes.ca/publications/2010s/Leung%20et%20al%202015%20-%20Microfluidic%20Mixing%20-%20A%20General%20Method%20for%20Encapsulating%20Macromolecules%20in%20Lipid%20Nanoparticle%20Systems.pdf </a:t>
            </a:r>
          </a:p>
          <a:p>
            <a:endParaRPr lang="en-HK"/>
          </a:p>
          <a:p>
            <a:r>
              <a:rPr lang="en-HK"/>
              <a:t>https://www.nature.com/articles/s41598-022-13112-5</a:t>
            </a:r>
          </a:p>
          <a:p>
            <a:r>
              <a:rPr lang="en-HK"/>
              <a:t>https://journals.plos.org/plosone/article?id=10.1371/journal.pone.0187962 </a:t>
            </a:r>
          </a:p>
          <a:p>
            <a:r>
              <a:rPr lang="en-HK"/>
              <a:t>https://academic.oup.com/jpp/article/76/12/1572/7816331</a:t>
            </a:r>
          </a:p>
          <a:p>
            <a:endParaRPr lang="en-H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3E3B-B916-4B42-92C0-B3A5C078093A}" type="slidenum">
              <a:rPr lang="en-HK" smtClean="0"/>
              <a:t>9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968461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/>
              <a:t>https://www.nature.com/articles/s41598-022-13112-5</a:t>
            </a:r>
          </a:p>
          <a:p>
            <a:r>
              <a:rPr lang="en-HK"/>
              <a:t>https://journals.plos.org/plosone/article?id=10.1371/journal.pone.0187962 </a:t>
            </a:r>
          </a:p>
          <a:p>
            <a:r>
              <a:rPr lang="en-HK"/>
              <a:t>https://academic.oup.com/jpp/article/76/12/1572/7816331</a:t>
            </a:r>
          </a:p>
          <a:p>
            <a:endParaRPr lang="en-H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3E3B-B916-4B42-92C0-B3A5C078093A}" type="slidenum">
              <a:rPr lang="en-HK" smtClean="0"/>
              <a:t>10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793677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/>
              <a:t>https://europepmc.org/article/pmc/pmc8752123 </a:t>
            </a:r>
          </a:p>
          <a:p>
            <a:endParaRPr lang="en-H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3E3B-B916-4B42-92C0-B3A5C078093A}" type="slidenum">
              <a:rPr lang="en-HK" smtClean="0"/>
              <a:t>11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48608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/>
              <a:t>3D printing - https://www.sciencedirect.com/science/article/pii/S02641275230</a:t>
            </a:r>
          </a:p>
          <a:p>
            <a:r>
              <a:rPr lang="en-HK"/>
              <a:t>Soft </a:t>
            </a:r>
            <a:r>
              <a:rPr lang="en-HK" err="1"/>
              <a:t>Litography</a:t>
            </a:r>
            <a:r>
              <a:rPr lang="en-HK"/>
              <a:t> - Soft Lithography for Microfluidics: a Review</a:t>
            </a:r>
          </a:p>
          <a:p>
            <a:endParaRPr lang="en-HK"/>
          </a:p>
          <a:p>
            <a:r>
              <a:rPr lang="en-HK"/>
              <a:t>Diagram - https://www.researchgate.net/publication/370866004_Microfluidic_Device_for_the_Manipulation_of_Microparticles_for_Flow_Cytometry_Application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3E3B-B916-4B42-92C0-B3A5C078093A}" type="slidenum">
              <a:rPr lang="en-HK" smtClean="0"/>
              <a:t>16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172395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/>
              <a:t>https://pmc.ncbi.nlm.nih.gov/articles/PMC8002879/</a:t>
            </a:r>
          </a:p>
          <a:p>
            <a:r>
              <a:rPr lang="en-HK"/>
              <a:t>https://www.mdpi.com/2411-5134/3/3/60</a:t>
            </a:r>
          </a:p>
          <a:p>
            <a:r>
              <a:rPr lang="en-HK"/>
              <a:t>https://pmc.ncbi.nlm.nih.gov/articles/PMC7921936/</a:t>
            </a:r>
          </a:p>
          <a:p>
            <a:r>
              <a:rPr lang="en-HK"/>
              <a:t>https://pmc.ncbi.nlm.nih.gov/articles/PMC9147778/</a:t>
            </a:r>
          </a:p>
          <a:p>
            <a:r>
              <a:rPr lang="en-HK"/>
              <a:t>https://www.nature.com/articles/s41598-024-80332-2</a:t>
            </a:r>
          </a:p>
          <a:p>
            <a:endParaRPr lang="en-HK"/>
          </a:p>
          <a:p>
            <a:endParaRPr lang="en-HK"/>
          </a:p>
          <a:p>
            <a:endParaRPr lang="en-H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3E3B-B916-4B42-92C0-B3A5C078093A}" type="slidenum">
              <a:rPr lang="en-HK" smtClean="0"/>
              <a:t>18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798749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/>
              <a:t>https://pmc.ncbi.nlm.nih.gov/articles/PMC8002879/</a:t>
            </a:r>
          </a:p>
          <a:p>
            <a:r>
              <a:rPr lang="en-HK"/>
              <a:t>https://www.mdpi.com/2411-5134/3/3/60</a:t>
            </a:r>
          </a:p>
          <a:p>
            <a:r>
              <a:rPr lang="en-HK"/>
              <a:t>https://pmc.ncbi.nlm.nih.gov/articles/PMC7921936/</a:t>
            </a:r>
          </a:p>
          <a:p>
            <a:r>
              <a:rPr lang="en-HK"/>
              <a:t>https://pmc.ncbi.nlm.nih.gov/articles/PMC9147778/</a:t>
            </a:r>
          </a:p>
          <a:p>
            <a:r>
              <a:rPr lang="en-HK"/>
              <a:t>https://www.nature.com/articles/s41598-024-80332-2</a:t>
            </a:r>
          </a:p>
          <a:p>
            <a:endParaRPr lang="en-H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3E3B-B916-4B42-92C0-B3A5C078093A}" type="slidenum">
              <a:rPr lang="en-HK" smtClean="0"/>
              <a:t>20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18352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64A0-5E7C-5E41-057B-930D8999A0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4446BB-AF9A-898D-4EA7-4D19CF3032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60D0E2-A496-E3BA-75E1-63B20C3E7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0EB97-35AF-4E24-80B7-7E96FCB5354C}" type="datetimeFigureOut">
              <a:rPr lang="en-HK" smtClean="0"/>
              <a:t>17/7/2025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415CE-0B54-D079-FBD4-8F3E5C74B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C0BD3-1EA4-E921-3ABA-AA66D71D1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7E3B9-63DD-45B0-B93E-A3FB1C7E9659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40800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49366-28E8-E855-148F-59377FD63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56D235-E1E8-BFDF-496B-8F6A9B4235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67C21-C566-9E91-D29A-0D860D65F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0EB97-35AF-4E24-80B7-7E96FCB5354C}" type="datetimeFigureOut">
              <a:rPr lang="en-HK" smtClean="0"/>
              <a:t>17/7/2025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6936E-5988-5DFE-C9F8-7F3AE40D0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A93B-BF91-33AE-FB7A-968949ABF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7E3B9-63DD-45B0-B93E-A3FB1C7E9659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685274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AD556-ED3E-BB80-DDA5-892B9319CE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7648D5-7D8A-E9E7-BB9C-2A73510D8E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5DF5F-26ED-0C5E-ED9E-D948CF3EB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0EB97-35AF-4E24-80B7-7E96FCB5354C}" type="datetimeFigureOut">
              <a:rPr lang="en-HK" smtClean="0"/>
              <a:t>17/7/2025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F92AE-6704-D7AE-CD14-6DB2A80C1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A9556-FC8C-A19C-FAEF-5AF1BEAF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7E3B9-63DD-45B0-B93E-A3FB1C7E9659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690217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2EEB2-E530-C40A-79A5-D4CAAC997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39373-BDA5-8C85-DF3D-20FA0B576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EC887-DC86-6375-D234-051F33F0F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0EB97-35AF-4E24-80B7-7E96FCB5354C}" type="datetimeFigureOut">
              <a:rPr lang="en-HK" smtClean="0"/>
              <a:t>17/7/2025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F4C6C-6774-47FA-4F93-A7BE67987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1DFC4-5CC5-DF4B-51F4-1C0BF3797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7E3B9-63DD-45B0-B93E-A3FB1C7E9659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782836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7D53B-5F24-16F2-6266-84887F75A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18F029-AEEA-1B06-47E1-2309EE80FE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B2B48-F0A7-5EB3-1D8B-7371F2C37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0EB97-35AF-4E24-80B7-7E96FCB5354C}" type="datetimeFigureOut">
              <a:rPr lang="en-HK" smtClean="0"/>
              <a:t>17/7/2025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03ADE-7600-768E-8E00-F3D86E255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5F824-CBBF-5215-9224-A3DD78FAA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7E3B9-63DD-45B0-B93E-A3FB1C7E9659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696274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755F1-95D6-C763-813C-E91476706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625CA-0E94-D728-F71F-F1E2187FCA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BA165A-9336-B13A-080B-D341240507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4F273-579F-B9CC-F59B-D63A24FF1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0EB97-35AF-4E24-80B7-7E96FCB5354C}" type="datetimeFigureOut">
              <a:rPr lang="en-HK" smtClean="0"/>
              <a:t>17/7/2025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C8E0E0-16DA-6A16-1707-A5E6C5ECF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D60378-EDCA-FE94-C6B0-64D2C5A87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7E3B9-63DD-45B0-B93E-A3FB1C7E9659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914108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74F88-7CCF-B3E6-F710-94A4AFB8A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0A8AB-0A9E-BFB0-1E1D-401011C5F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09D5BD-A8BB-2AD8-FF24-1377330DA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62FEE6-EA28-8AA6-DF03-C28EF16407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C82FAA-59EC-B900-B83A-EBE471E7D6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D0434B-816B-8DA9-5F73-2D9649A3B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0EB97-35AF-4E24-80B7-7E96FCB5354C}" type="datetimeFigureOut">
              <a:rPr lang="en-HK" smtClean="0"/>
              <a:t>17/7/2025</a:t>
            </a:fld>
            <a:endParaRPr lang="en-H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FB8041-889D-55C5-2CB9-7EC27278A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5A7336-6B4E-E604-9652-12E9F695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7E3B9-63DD-45B0-B93E-A3FB1C7E9659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552623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0CA92-A6A3-D2B6-E93C-F82390477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22C23F-EF37-9566-8895-60BEA43FE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0EB97-35AF-4E24-80B7-7E96FCB5354C}" type="datetimeFigureOut">
              <a:rPr lang="en-HK" smtClean="0"/>
              <a:t>17/7/2025</a:t>
            </a:fld>
            <a:endParaRPr lang="en-H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C978B9-6861-340F-021E-29FD30E2E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403E0D-3B07-6CD2-A46D-D4D4F7C76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7E3B9-63DD-45B0-B93E-A3FB1C7E9659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851130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71BD7F-9B4B-374F-918C-FD2D59E60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0EB97-35AF-4E24-80B7-7E96FCB5354C}" type="datetimeFigureOut">
              <a:rPr lang="en-HK" smtClean="0"/>
              <a:t>17/7/2025</a:t>
            </a:fld>
            <a:endParaRPr lang="en-H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CD1DD6-C7F4-EEB1-61C4-B32AD6B36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30B2BF-6658-6F88-341B-EE6CCCEC5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7E3B9-63DD-45B0-B93E-A3FB1C7E9659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910979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14111-473F-9632-BFF2-57C1A1AB1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01333-A415-1261-4232-C68E8F9D9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0249C1-F098-0F13-77B3-4988805726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BFA9BD-5876-2FAD-8241-55EA73823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0EB97-35AF-4E24-80B7-7E96FCB5354C}" type="datetimeFigureOut">
              <a:rPr lang="en-HK" smtClean="0"/>
              <a:t>17/7/2025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09FD51-6F35-B992-D367-94063140C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96F4D8-2EBC-5F7F-73C9-827DA3ABA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7E3B9-63DD-45B0-B93E-A3FB1C7E9659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847985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E886A-B2BF-894B-7235-195FCF741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C2A3CA-1375-6ECE-6CCD-E6C83CB273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62AF19-14BF-AD94-6431-0926B52031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CEA2C7-AB76-9B59-4AFE-BEEF74A73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0EB97-35AF-4E24-80B7-7E96FCB5354C}" type="datetimeFigureOut">
              <a:rPr lang="en-HK" smtClean="0"/>
              <a:t>17/7/2025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B027B1-91AC-61DB-361E-2F9D6445B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2210A-CF0B-D29D-9BE0-CE07AF26E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7E3B9-63DD-45B0-B93E-A3FB1C7E9659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995384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5F7092-7D6A-0DE6-F24B-56C4B63B3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08CAC5-63A2-D077-E684-B855DC6C0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F6E25-4D0A-DBB4-BC5A-0E4A325C7C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B0EB97-35AF-4E24-80B7-7E96FCB5354C}" type="datetimeFigureOut">
              <a:rPr lang="en-HK" smtClean="0"/>
              <a:t>17/7/2025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BFED5-0A0E-DAB6-1329-CC1627CF79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AACA5-9B98-26F8-A4E1-54011A6966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D7E3B9-63DD-45B0-B93E-A3FB1C7E9659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308096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gi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coin&#10;&#10;AI-generated content may be incorrect.">
            <a:extLst>
              <a:ext uri="{FF2B5EF4-FFF2-40B4-BE49-F238E27FC236}">
                <a16:creationId xmlns:a16="http://schemas.microsoft.com/office/drawing/2014/main" id="{C08F7B12-1497-BFB7-89C7-A407BCA0B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" r="9405" b="1"/>
          <a:stretch>
            <a:fillRect/>
          </a:stretch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AD7F2F-57A7-77C9-4C81-08E230384E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228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HK" sz="5200"/>
              <a:t>Microfluidic Background Information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C90F19-D575-5593-1DCE-6C8EA214C1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229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32184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C8130-854F-3059-DC60-62FB394C9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/>
              <a:t>LNP Mixing </a:t>
            </a:r>
          </a:p>
        </p:txBody>
      </p:sp>
      <p:pic>
        <p:nvPicPr>
          <p:cNvPr id="9" name="Picture 8" descr="A diagram of a molecule&#10;&#10;AI-generated content may be incorrect.">
            <a:extLst>
              <a:ext uri="{FF2B5EF4-FFF2-40B4-BE49-F238E27FC236}">
                <a16:creationId xmlns:a16="http://schemas.microsoft.com/office/drawing/2014/main" id="{04BCA9B0-01B0-9219-869A-31A7C8E01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48" y="1608914"/>
            <a:ext cx="3322983" cy="4758900"/>
          </a:xfrm>
          <a:prstGeom prst="rect">
            <a:avLst/>
          </a:prstGeom>
        </p:spPr>
      </p:pic>
      <p:pic>
        <p:nvPicPr>
          <p:cNvPr id="11" name="Picture 10" descr="A diagram of a solution&#10;&#10;AI-generated content may be incorrect.">
            <a:extLst>
              <a:ext uri="{FF2B5EF4-FFF2-40B4-BE49-F238E27FC236}">
                <a16:creationId xmlns:a16="http://schemas.microsoft.com/office/drawing/2014/main" id="{80E4337E-126A-BC40-C2C2-6DC619D29F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105" y="365125"/>
            <a:ext cx="3929388" cy="2487578"/>
          </a:xfrm>
          <a:prstGeom prst="rect">
            <a:avLst/>
          </a:prstGeom>
        </p:spPr>
      </p:pic>
      <p:pic>
        <p:nvPicPr>
          <p:cNvPr id="13" name="Picture 12" descr="A diagram of a liquid fertilizer&#10;&#10;AI-generated content may be incorrect.">
            <a:extLst>
              <a:ext uri="{FF2B5EF4-FFF2-40B4-BE49-F238E27FC236}">
                <a16:creationId xmlns:a16="http://schemas.microsoft.com/office/drawing/2014/main" id="{6E30610A-3599-ECE2-8389-9F156B9B65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862" y="3370101"/>
            <a:ext cx="5172832" cy="3113647"/>
          </a:xfrm>
          <a:prstGeom prst="rect">
            <a:avLst/>
          </a:prstGeom>
        </p:spPr>
      </p:pic>
      <p:pic>
        <p:nvPicPr>
          <p:cNvPr id="4" name="Picture 3" descr="A diagram of a reaction&#10;&#10;AI-generated content may be incorrect.">
            <a:extLst>
              <a:ext uri="{FF2B5EF4-FFF2-40B4-BE49-F238E27FC236}">
                <a16:creationId xmlns:a16="http://schemas.microsoft.com/office/drawing/2014/main" id="{B7211E3D-FCAD-D78F-9E42-A0DAE87ED2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93" y="1608914"/>
            <a:ext cx="3975414" cy="352237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614CD9-8379-5AB3-ABB4-ADF5D51A084A}"/>
              </a:ext>
            </a:extLst>
          </p:cNvPr>
          <p:cNvCxnSpPr/>
          <p:nvPr/>
        </p:nvCxnSpPr>
        <p:spPr>
          <a:xfrm>
            <a:off x="4033381" y="-350729"/>
            <a:ext cx="0" cy="749056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8A899E-69F4-625E-9684-629A579F8643}"/>
              </a:ext>
            </a:extLst>
          </p:cNvPr>
          <p:cNvCxnSpPr/>
          <p:nvPr/>
        </p:nvCxnSpPr>
        <p:spPr>
          <a:xfrm>
            <a:off x="8467595" y="-375781"/>
            <a:ext cx="0" cy="81419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90C3CB-9EB7-D6E8-144C-5184B841FE5E}"/>
              </a:ext>
            </a:extLst>
          </p:cNvPr>
          <p:cNvCxnSpPr/>
          <p:nvPr/>
        </p:nvCxnSpPr>
        <p:spPr>
          <a:xfrm>
            <a:off x="4033381" y="3131507"/>
            <a:ext cx="444674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069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microbiology&#10;&#10;AI-generated content may be incorrect.">
            <a:extLst>
              <a:ext uri="{FF2B5EF4-FFF2-40B4-BE49-F238E27FC236}">
                <a16:creationId xmlns:a16="http://schemas.microsoft.com/office/drawing/2014/main" id="{04DAD868-333E-55A6-B877-97BCB2DB1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772" y="59435"/>
            <a:ext cx="6154455" cy="6739129"/>
          </a:xfrm>
        </p:spPr>
      </p:pic>
    </p:spTree>
    <p:extLst>
      <p:ext uri="{BB962C8B-B14F-4D97-AF65-F5344CB8AC3E}">
        <p14:creationId xmlns:p14="http://schemas.microsoft.com/office/powerpoint/2010/main" val="4223383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3228C-6361-20DF-EE5D-CA95D4163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BDC0C-1F62-F9D2-0A19-4DC573461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What factors go into </a:t>
            </a:r>
            <a:r>
              <a:rPr lang="en-US" b="1"/>
              <a:t>material selection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Chemical and biologic, and thermal compatibility with intendent reagents, products, and reaction type.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Optical properties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Mechanical properties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Cost, Scalability, and ease of fabrication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</p:txBody>
      </p:sp>
      <p:pic>
        <p:nvPicPr>
          <p:cNvPr id="4" name="Picture 3" descr="A close-up of a device&#10;&#10;AI-generated content may be incorrect.">
            <a:extLst>
              <a:ext uri="{FF2B5EF4-FFF2-40B4-BE49-F238E27FC236}">
                <a16:creationId xmlns:a16="http://schemas.microsoft.com/office/drawing/2014/main" id="{FE0E1109-E37D-3D95-9602-936D3AAF7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81" y="4385094"/>
            <a:ext cx="3285227" cy="2185359"/>
          </a:xfrm>
          <a:prstGeom prst="rect">
            <a:avLst/>
          </a:prstGeom>
        </p:spPr>
      </p:pic>
      <p:pic>
        <p:nvPicPr>
          <p:cNvPr id="5" name="Picture 4" descr="A plastic container with a graphic design&#10;&#10;AI-generated content may be incorrect.">
            <a:extLst>
              <a:ext uri="{FF2B5EF4-FFF2-40B4-BE49-F238E27FC236}">
                <a16:creationId xmlns:a16="http://schemas.microsoft.com/office/drawing/2014/main" id="{4D8A7E79-AF51-70CA-5BEB-6E01B978F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7441" y="2870080"/>
            <a:ext cx="2744099" cy="3820783"/>
          </a:xfrm>
          <a:prstGeom prst="rect">
            <a:avLst/>
          </a:prstGeom>
        </p:spPr>
      </p:pic>
      <p:pic>
        <p:nvPicPr>
          <p:cNvPr id="7" name="Picture 6" descr="A hand in blue glove holding a metal plate with a drawing&#10;&#10;AI-generated content may be incorrect.">
            <a:extLst>
              <a:ext uri="{FF2B5EF4-FFF2-40B4-BE49-F238E27FC236}">
                <a16:creationId xmlns:a16="http://schemas.microsoft.com/office/drawing/2014/main" id="{5F6EA989-9729-F29C-8B69-832B6A2F2A3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575" t="5486" r="7377" b="7105"/>
          <a:stretch>
            <a:fillRect/>
          </a:stretch>
        </p:blipFill>
        <p:spPr>
          <a:xfrm>
            <a:off x="4813775" y="4269848"/>
            <a:ext cx="3290935" cy="241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489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B628A-071C-F199-4B37-1D4837CE7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/>
              <a:t>Materials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03FF2-D773-C72C-DDCB-4DBF5089B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5CC33FD-707B-2B17-1FF1-E041BE7D7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820827"/>
              </p:ext>
            </p:extLst>
          </p:nvPr>
        </p:nvGraphicFramePr>
        <p:xfrm>
          <a:off x="86638" y="1477708"/>
          <a:ext cx="12018724" cy="501516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4256">
                  <a:extLst>
                    <a:ext uri="{9D8B030D-6E8A-4147-A177-3AD203B41FA5}">
                      <a16:colId xmlns:a16="http://schemas.microsoft.com/office/drawing/2014/main" val="2656277945"/>
                    </a:ext>
                  </a:extLst>
                </a:gridCol>
                <a:gridCol w="3183233">
                  <a:extLst>
                    <a:ext uri="{9D8B030D-6E8A-4147-A177-3AD203B41FA5}">
                      <a16:colId xmlns:a16="http://schemas.microsoft.com/office/drawing/2014/main" val="4130417165"/>
                    </a:ext>
                  </a:extLst>
                </a:gridCol>
                <a:gridCol w="2403745">
                  <a:extLst>
                    <a:ext uri="{9D8B030D-6E8A-4147-A177-3AD203B41FA5}">
                      <a16:colId xmlns:a16="http://schemas.microsoft.com/office/drawing/2014/main" val="1030908421"/>
                    </a:ext>
                  </a:extLst>
                </a:gridCol>
                <a:gridCol w="2403745">
                  <a:extLst>
                    <a:ext uri="{9D8B030D-6E8A-4147-A177-3AD203B41FA5}">
                      <a16:colId xmlns:a16="http://schemas.microsoft.com/office/drawing/2014/main" val="56869608"/>
                    </a:ext>
                  </a:extLst>
                </a:gridCol>
                <a:gridCol w="2403745">
                  <a:extLst>
                    <a:ext uri="{9D8B030D-6E8A-4147-A177-3AD203B41FA5}">
                      <a16:colId xmlns:a16="http://schemas.microsoft.com/office/drawing/2014/main" val="3963492862"/>
                    </a:ext>
                  </a:extLst>
                </a:gridCol>
              </a:tblGrid>
              <a:tr h="503586">
                <a:tc>
                  <a:txBody>
                    <a:bodyPr/>
                    <a:lstStyle/>
                    <a:p>
                      <a:r>
                        <a:rPr lang="en-HK" sz="1400" b="1"/>
                        <a:t>Materials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400"/>
                        <a:t>Major Properties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400"/>
                        <a:t>Applications / Notes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400"/>
                        <a:t>Basic Fabrication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400"/>
                        <a:t>Potential Pain Points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986331"/>
                  </a:ext>
                </a:extLst>
              </a:tr>
              <a:tr h="703641">
                <a:tc>
                  <a:txBody>
                    <a:bodyPr/>
                    <a:lstStyle/>
                    <a:p>
                      <a:r>
                        <a:rPr lang="en-HK" sz="1400" b="1"/>
                        <a:t>Polydimethylsiloxane (PDMS)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400"/>
                        <a:t>Flexible, transparent, gas permeable, biocompatible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400"/>
                        <a:t>Rapid prototyping, biological assays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400"/>
                        <a:t>Soft/Photo lithography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400"/>
                        <a:t>Delicate and chemically permeable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334206"/>
                  </a:ext>
                </a:extLst>
              </a:tr>
              <a:tr h="703641">
                <a:tc>
                  <a:txBody>
                    <a:bodyPr/>
                    <a:lstStyle/>
                    <a:p>
                      <a:r>
                        <a:rPr lang="en-HK" sz="1400" b="1"/>
                        <a:t>Glass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400"/>
                        <a:t>Chemically resistant, optically transparent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400"/>
                        <a:t>High-pressure and chemical applications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400"/>
                        <a:t>Soft lithography, CNC/micromachining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400"/>
                        <a:t>Microfabrication difficulties, cost, labour intensive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367563"/>
                  </a:ext>
                </a:extLst>
              </a:tr>
              <a:tr h="703641">
                <a:tc>
                  <a:txBody>
                    <a:bodyPr/>
                    <a:lstStyle/>
                    <a:p>
                      <a:r>
                        <a:rPr lang="en-HK" sz="1400" b="1"/>
                        <a:t>Silicone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400"/>
                        <a:t>Mechanically robust, precise fabrication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400"/>
                        <a:t>Early microfluidic &amp; high performance devices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400"/>
                        <a:t>3D printing, soft lithography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400"/>
                        <a:t>Opacity renders it useless for optical applications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46051"/>
                  </a:ext>
                </a:extLst>
              </a:tr>
              <a:tr h="993376">
                <a:tc>
                  <a:txBody>
                    <a:bodyPr/>
                    <a:lstStyle/>
                    <a:p>
                      <a:r>
                        <a:rPr lang="en-HK" sz="1400" b="1"/>
                        <a:t>Thermoplastics (PMMA, COC, COP, PC)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400"/>
                        <a:t>Inexpensive, mass manufacturing, variable transparency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400"/>
                        <a:t>Disposable devices, commercial chips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400"/>
                        <a:t>Embossing, moulding, 3D printing, laser CNC/micromachining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400"/>
                        <a:t>Some manufacturing methods aren’t great for mass production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867844"/>
                  </a:ext>
                </a:extLst>
              </a:tr>
              <a:tr h="703641">
                <a:tc>
                  <a:txBody>
                    <a:bodyPr/>
                    <a:lstStyle/>
                    <a:p>
                      <a:r>
                        <a:rPr lang="en-HK" sz="1400" b="1"/>
                        <a:t>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400"/>
                        <a:t>Wicking via capillary action, cheap, disposable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400"/>
                        <a:t>Point-of-care, resource-limited diagnostics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400"/>
                        <a:t>Other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400"/>
                        <a:t>Limited use case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320024"/>
                  </a:ext>
                </a:extLst>
              </a:tr>
              <a:tr h="703641">
                <a:tc>
                  <a:txBody>
                    <a:bodyPr/>
                    <a:lstStyle/>
                    <a:p>
                      <a:r>
                        <a:rPr lang="en-HK" sz="1400" b="1"/>
                        <a:t>Metals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400"/>
                        <a:t>High durability, temperature and pressure tolerance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400"/>
                        <a:t>Specialised applications &amp; High throughput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400"/>
                        <a:t>CNC/micromachining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400"/>
                        <a:t>Opaque, microfabrication difficulties and cost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4170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6021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18E45-E346-5B2F-A114-4A8B00F96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/>
              <a:t>Design &amp; Structure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CAA831A-9C34-0C8D-1861-27C6F6549D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2845029"/>
              </p:ext>
            </p:extLst>
          </p:nvPr>
        </p:nvGraphicFramePr>
        <p:xfrm>
          <a:off x="1166486" y="1473146"/>
          <a:ext cx="9859027" cy="48564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842369">
                  <a:extLst>
                    <a:ext uri="{9D8B030D-6E8A-4147-A177-3AD203B41FA5}">
                      <a16:colId xmlns:a16="http://schemas.microsoft.com/office/drawing/2014/main" val="2338485685"/>
                    </a:ext>
                  </a:extLst>
                </a:gridCol>
                <a:gridCol w="2366812">
                  <a:extLst>
                    <a:ext uri="{9D8B030D-6E8A-4147-A177-3AD203B41FA5}">
                      <a16:colId xmlns:a16="http://schemas.microsoft.com/office/drawing/2014/main" val="374272239"/>
                    </a:ext>
                  </a:extLst>
                </a:gridCol>
                <a:gridCol w="2824923">
                  <a:extLst>
                    <a:ext uri="{9D8B030D-6E8A-4147-A177-3AD203B41FA5}">
                      <a16:colId xmlns:a16="http://schemas.microsoft.com/office/drawing/2014/main" val="3407939116"/>
                    </a:ext>
                  </a:extLst>
                </a:gridCol>
                <a:gridCol w="2824923">
                  <a:extLst>
                    <a:ext uri="{9D8B030D-6E8A-4147-A177-3AD203B41FA5}">
                      <a16:colId xmlns:a16="http://schemas.microsoft.com/office/drawing/2014/main" val="12914267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HK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b="1"/>
                        <a:t>POC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b="1"/>
                        <a:t>IVD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b="1"/>
                        <a:t>LNP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441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b="1"/>
                        <a:t>Channel Dimensions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b="0"/>
                        <a:t>20-500 µm width; 10-300 µm height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b="0"/>
                        <a:t>50-300 µm width; 20-200 µm height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b="0"/>
                        <a:t>100-700 µm width; 50-200 µm height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699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b="1"/>
                        <a:t>Device size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Approx. 26x59mm, 2.2mm thickness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Approx. 70x15 mm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Approx. 62x41mm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39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b="1"/>
                        <a:t>Critical feature tolerances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+/- 10-20 µm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+/- 15 </a:t>
                      </a:r>
                      <a:r>
                        <a:rPr lang="en-HK" b="0"/>
                        <a:t>µm</a:t>
                      </a:r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+/- 5-10 </a:t>
                      </a:r>
                      <a:r>
                        <a:rPr lang="en-HK" b="0"/>
                        <a:t>µm</a:t>
                      </a:r>
                      <a:endParaRPr lang="en-H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0551396"/>
                  </a:ext>
                </a:extLst>
              </a:tr>
              <a:tr h="1307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b="1"/>
                        <a:t>Flow 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10-500 mL/min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633082"/>
                  </a:ext>
                </a:extLst>
              </a:tr>
              <a:tr h="1307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b="1"/>
                        <a:t>Common materials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PDMS (R&amp;D/Research), thermoplastics (commercial)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Thermoplastics (chemical resistance)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Thermoplastics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00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 b="1"/>
                        <a:t>Common manufacturing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High-volume via injection moulding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088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 b="1"/>
                        <a:t>Other details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Low Reynolds number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508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1096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B53CD-E0BB-AFBB-9EC1-D39F1726B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/>
              <a:t>Design &amp; Structure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FBEDA9-88F6-77DC-45DC-DAC12A1B6BF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3322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HK" b="1"/>
              <a:t>Conclusion (1): </a:t>
            </a:r>
            <a:r>
              <a:rPr lang="en-HK"/>
              <a:t>Channel Dimensions &amp; Device Size dependent on microfluidic application </a:t>
            </a:r>
          </a:p>
          <a:p>
            <a:pPr marL="0" indent="0">
              <a:buNone/>
            </a:pPr>
            <a:endParaRPr lang="en-HK"/>
          </a:p>
          <a:p>
            <a:pPr marL="0" indent="0">
              <a:buNone/>
            </a:pPr>
            <a:r>
              <a:rPr lang="en-HK" b="1"/>
              <a:t>Conclusion (2): </a:t>
            </a:r>
            <a:r>
              <a:rPr lang="en-HK"/>
              <a:t>Manufacturing tolerance should be 5-20 µm</a:t>
            </a:r>
          </a:p>
          <a:p>
            <a:pPr marL="0" indent="0">
              <a:buNone/>
            </a:pPr>
            <a:endParaRPr lang="en-HK"/>
          </a:p>
          <a:p>
            <a:pPr marL="0" indent="0">
              <a:buNone/>
            </a:pPr>
            <a:r>
              <a:rPr lang="en-HK" b="1"/>
              <a:t>Conclusion (3): </a:t>
            </a:r>
            <a:r>
              <a:rPr lang="en-HK"/>
              <a:t>LNP surface finish should ensure low Reynolds number for non-time-dependent and chaotic mixing </a:t>
            </a:r>
          </a:p>
        </p:txBody>
      </p:sp>
    </p:spTree>
    <p:extLst>
      <p:ext uri="{BB962C8B-B14F-4D97-AF65-F5344CB8AC3E}">
        <p14:creationId xmlns:p14="http://schemas.microsoft.com/office/powerpoint/2010/main" val="1556447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DC977-9D72-D9E2-04C7-AEF33EBFF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/>
              <a:t>Manufacturing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33EEB-1551-9367-FC86-F330EF46B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HK"/>
              <a:t>Main purpose:</a:t>
            </a:r>
          </a:p>
          <a:p>
            <a:pPr lvl="1"/>
            <a:r>
              <a:rPr lang="en-HK"/>
              <a:t>One off/Accuracy </a:t>
            </a:r>
          </a:p>
          <a:p>
            <a:pPr lvl="1"/>
            <a:r>
              <a:rPr lang="en-HK"/>
              <a:t>Scalability/batch … INC: “Industrialisation and automation”  </a:t>
            </a:r>
          </a:p>
          <a:p>
            <a:pPr lvl="2"/>
            <a:r>
              <a:rPr lang="en-HK"/>
              <a:t>Paralysation </a:t>
            </a:r>
          </a:p>
          <a:p>
            <a:r>
              <a:rPr lang="en-HK"/>
              <a:t>Manufacturing Methods </a:t>
            </a:r>
          </a:p>
          <a:p>
            <a:pPr lvl="1"/>
            <a:r>
              <a:rPr lang="en-HK"/>
              <a:t>Most Common </a:t>
            </a:r>
            <a:r>
              <a:rPr lang="en-HK">
                <a:sym typeface="Wingdings" panose="05000000000000000000" pitchFamily="2" charset="2"/>
              </a:rPr>
              <a:t> </a:t>
            </a:r>
            <a:endParaRPr lang="en-HK"/>
          </a:p>
          <a:p>
            <a:pPr lvl="1"/>
            <a:r>
              <a:rPr lang="en-HK"/>
              <a:t>Direct Fabrication </a:t>
            </a:r>
          </a:p>
          <a:p>
            <a:pPr lvl="1"/>
            <a:r>
              <a:rPr lang="en-HK"/>
              <a:t>Replication-Based 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FA1A35E-783F-3152-52D2-8B2D65CFB6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477428"/>
              </p:ext>
            </p:extLst>
          </p:nvPr>
        </p:nvGraphicFramePr>
        <p:xfrm>
          <a:off x="5882640" y="3717449"/>
          <a:ext cx="6309360" cy="3108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80413184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51849541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10339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HK"/>
                        <a:t>Method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Materials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Feature Resolution (µm)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823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/>
                        <a:t>Soft Lithography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PDMS, glass, thermoplastics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/>
                        <a:t>50-100 nm </a:t>
                      </a:r>
                    </a:p>
                    <a:p>
                      <a:endParaRPr lang="en-H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407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/>
                        <a:t>Photo Lithography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/>
                        <a:t>PDMS, glass, thermoplastics</a:t>
                      </a:r>
                    </a:p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/>
                        <a:t>50-100 nm </a:t>
                      </a:r>
                    </a:p>
                    <a:p>
                      <a:endParaRPr lang="en-H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294272"/>
                  </a:ext>
                </a:extLst>
              </a:tr>
              <a:tr h="574357">
                <a:tc>
                  <a:txBody>
                    <a:bodyPr/>
                    <a:lstStyle/>
                    <a:p>
                      <a:r>
                        <a:rPr lang="en-HK"/>
                        <a:t>3D Printing/Additive Manufacturing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Plastics, silicone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30-1000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0059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6218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droplet method&#10;&#10;AI-generated content may be incorrect.">
            <a:extLst>
              <a:ext uri="{FF2B5EF4-FFF2-40B4-BE49-F238E27FC236}">
                <a16:creationId xmlns:a16="http://schemas.microsoft.com/office/drawing/2014/main" id="{C3A723FF-D3F6-FF29-38F2-507CD8A709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300" y="4458122"/>
            <a:ext cx="5106123" cy="2399878"/>
          </a:xfrm>
        </p:spPr>
      </p:pic>
      <p:pic>
        <p:nvPicPr>
          <p:cNvPr id="15" name="Picture 14" descr="A diagram of a light and soft lithography&#10;&#10;AI-generated content may be incorrect.">
            <a:extLst>
              <a:ext uri="{FF2B5EF4-FFF2-40B4-BE49-F238E27FC236}">
                <a16:creationId xmlns:a16="http://schemas.microsoft.com/office/drawing/2014/main" id="{50D7329D-FC84-BF8A-4BBE-22212284D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0"/>
            <a:ext cx="7186540" cy="389270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70BD7F-9529-5364-6F69-A528DED34E90}"/>
              </a:ext>
            </a:extLst>
          </p:cNvPr>
          <p:cNvCxnSpPr/>
          <p:nvPr/>
        </p:nvCxnSpPr>
        <p:spPr>
          <a:xfrm>
            <a:off x="0" y="3987800"/>
            <a:ext cx="122809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60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4AFF6-6A2E-6609-8EB1-EA3E9BD94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498B5-33A0-E0AB-33B5-223E23056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/>
              <a:t>Manufacturing – Replication Based Methods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5873285-5872-F4F0-86D8-AB1C861E94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3621140"/>
              </p:ext>
            </p:extLst>
          </p:nvPr>
        </p:nvGraphicFramePr>
        <p:xfrm>
          <a:off x="838200" y="1825625"/>
          <a:ext cx="10515600" cy="3302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3725053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29229439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55859865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5147931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111862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HK"/>
                        <a:t>Method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Scale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Materials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Feature Resolution (µm)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Main Use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491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/>
                        <a:t>Casting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Low/Medium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PDMS, elastomers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Dependent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Rapid prototyping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789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/>
                        <a:t>Lamination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Medium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Polymers, adhesives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50-500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Multilayer chips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514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/>
                        <a:t>Hot embossing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High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Thermoplastics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1-100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Mass production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369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/>
                        <a:t>Injection Moulding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High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Thermoplastics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1-100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Commercial batches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166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/>
                        <a:t>Film or Roll-to-Roll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High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Polymers, films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1-100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Disposable batches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451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1855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y rectangular object with a black background&#10;&#10;AI-generated content may be incorrect.">
            <a:extLst>
              <a:ext uri="{FF2B5EF4-FFF2-40B4-BE49-F238E27FC236}">
                <a16:creationId xmlns:a16="http://schemas.microsoft.com/office/drawing/2014/main" id="{057B3CCD-D6BF-C60C-0AFB-1ADC4B427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909" y="1047044"/>
            <a:ext cx="3919415" cy="10640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3A54E6-1368-46F6-46BF-15BFEDD5AD4E}"/>
              </a:ext>
            </a:extLst>
          </p:cNvPr>
          <p:cNvSpPr txBox="1"/>
          <p:nvPr/>
        </p:nvSpPr>
        <p:spPr>
          <a:xfrm>
            <a:off x="378912" y="1209742"/>
            <a:ext cx="1261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b="1"/>
              <a:t>Casting</a:t>
            </a:r>
          </a:p>
        </p:txBody>
      </p:sp>
      <p:pic>
        <p:nvPicPr>
          <p:cNvPr id="9" name="Picture 8" descr="A diagram of a paper roll&#10;&#10;AI-generated content may be incorrect.">
            <a:extLst>
              <a:ext uri="{FF2B5EF4-FFF2-40B4-BE49-F238E27FC236}">
                <a16:creationId xmlns:a16="http://schemas.microsoft.com/office/drawing/2014/main" id="{5ADD99D4-4268-5D19-87F9-8FAFEDE4E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235" y="2558718"/>
            <a:ext cx="2895405" cy="29210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607458-99F7-B66B-1B3C-FA5C6A7AC763}"/>
              </a:ext>
            </a:extLst>
          </p:cNvPr>
          <p:cNvSpPr txBox="1"/>
          <p:nvPr/>
        </p:nvSpPr>
        <p:spPr>
          <a:xfrm>
            <a:off x="216073" y="3429000"/>
            <a:ext cx="1424836" cy="3725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b="1"/>
              <a:t>Lamination</a:t>
            </a:r>
          </a:p>
        </p:txBody>
      </p:sp>
      <p:pic>
        <p:nvPicPr>
          <p:cNvPr id="13" name="Picture 12" descr="A diagram of a embossing machine&#10;&#10;AI-generated content may be incorrect.">
            <a:extLst>
              <a:ext uri="{FF2B5EF4-FFF2-40B4-BE49-F238E27FC236}">
                <a16:creationId xmlns:a16="http://schemas.microsoft.com/office/drawing/2014/main" id="{AF503E45-7BB1-2429-50B0-192D11FE34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581" y="225798"/>
            <a:ext cx="3600450" cy="12001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141385D-7B44-5E53-19EB-153B69A92823}"/>
              </a:ext>
            </a:extLst>
          </p:cNvPr>
          <p:cNvSpPr txBox="1"/>
          <p:nvPr/>
        </p:nvSpPr>
        <p:spPr>
          <a:xfrm>
            <a:off x="6278670" y="641207"/>
            <a:ext cx="1913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b="1"/>
              <a:t>Hot embossing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0E860CC-411D-6363-192E-CD435A04A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8954" y="1698296"/>
            <a:ext cx="2095998" cy="228498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C4CFE50-06D6-6216-5D1E-566B5A345B74}"/>
              </a:ext>
            </a:extLst>
          </p:cNvPr>
          <p:cNvSpPr txBox="1"/>
          <p:nvPr/>
        </p:nvSpPr>
        <p:spPr>
          <a:xfrm>
            <a:off x="6347368" y="2558718"/>
            <a:ext cx="20025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b="1"/>
              <a:t>Injection Moulding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F5D1D93-5EC5-9E76-A5ED-62A7F541A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2843" y="4400493"/>
            <a:ext cx="1819228" cy="215850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6E0DC5-989A-8352-9D8D-AF5B9C13FC8B}"/>
              </a:ext>
            </a:extLst>
          </p:cNvPr>
          <p:cNvSpPr txBox="1"/>
          <p:nvPr/>
        </p:nvSpPr>
        <p:spPr>
          <a:xfrm>
            <a:off x="5986396" y="5110414"/>
            <a:ext cx="21240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b="1"/>
              <a:t>Film or Roll-to-Roll </a:t>
            </a:r>
          </a:p>
        </p:txBody>
      </p:sp>
    </p:spTree>
    <p:extLst>
      <p:ext uri="{BB962C8B-B14F-4D97-AF65-F5344CB8AC3E}">
        <p14:creationId xmlns:p14="http://schemas.microsoft.com/office/powerpoint/2010/main" val="1696581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4DB7C-4BE6-B9B6-39B0-7A70DFDAE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/>
              <a:t>What is Microfluidics?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33552-B582-8D53-A7F3-A732F44F7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/>
              <a:t>The application of science &amp; technology to manipulate tiny fluid volume (nanolitres-microlitres) in microscale channels </a:t>
            </a:r>
          </a:p>
          <a:p>
            <a:r>
              <a:rPr lang="en-HK"/>
              <a:t>Complex lab functions can be scaled down and simplified </a:t>
            </a:r>
          </a:p>
          <a:p>
            <a:pPr lvl="1"/>
            <a:r>
              <a:rPr lang="en-HK"/>
              <a:t>Known as “lab-on-a-chip”</a:t>
            </a:r>
          </a:p>
          <a:p>
            <a:r>
              <a:rPr lang="en-HK"/>
              <a:t>Characteristic Physics: </a:t>
            </a:r>
          </a:p>
          <a:p>
            <a:pPr lvl="1"/>
            <a:r>
              <a:rPr lang="en-HK"/>
              <a:t>Predominantly laminar (non-turbulent) flow) </a:t>
            </a:r>
          </a:p>
          <a:p>
            <a:pPr lvl="1"/>
            <a:r>
              <a:rPr lang="en-HK"/>
              <a:t>Precise temporal and spatial control of fluid movement </a:t>
            </a:r>
          </a:p>
          <a:p>
            <a:r>
              <a:rPr lang="en-HK"/>
              <a:t>Used in physics, chemistry, biology and engineering applications. </a:t>
            </a:r>
          </a:p>
        </p:txBody>
      </p:sp>
      <p:pic>
        <p:nvPicPr>
          <p:cNvPr id="5" name="Picture 4" descr="A plastic circuit board with colorful wires&#10;&#10;AI-generated content may be incorrect.">
            <a:extLst>
              <a:ext uri="{FF2B5EF4-FFF2-40B4-BE49-F238E27FC236}">
                <a16:creationId xmlns:a16="http://schemas.microsoft.com/office/drawing/2014/main" id="{6FE17B8A-F253-A7B7-5A48-92CB5ADDC8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929" y="3829050"/>
            <a:ext cx="4327071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81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F07F2-8AE5-BACE-0B3B-C549A9852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/>
              <a:t>Manufacturing – Direct Fabrication Method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9C7287B-72EF-21CB-388F-450CB9DD78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5918563"/>
              </p:ext>
            </p:extLst>
          </p:nvPr>
        </p:nvGraphicFramePr>
        <p:xfrm>
          <a:off x="838200" y="1825625"/>
          <a:ext cx="10515600" cy="4856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3725053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29229439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55859865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5147931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111862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HK"/>
                        <a:t>Method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Scale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Materials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Feature Resolution (µm)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Main Use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491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/>
                        <a:t>Micro-Cutting (Mechanical Micromachining)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Low/Medium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Polymer, metal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50-100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Prototyping, masters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789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/>
                        <a:t>Ultrasonic Machining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Low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Ceramics, glass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10-100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Special substrates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514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/>
                        <a:t>Electro discharge Machining (EDM)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Low/Medium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Metals, conductive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10-50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Metal masters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369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/>
                        <a:t>Electrochemical Machining (ECM)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Low/Medium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Metals, conductive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10-100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Intricate features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166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/>
                        <a:t>Laser Ablation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Polymers, glass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1-50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Fast Prototyping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451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/>
                        <a:t>Electron Beam (E-Beam) Machining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Resists, metals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Master structures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423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/>
                        <a:t>Focused Ion Beam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Polymers, metals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&lt;1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Nano masters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762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3513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 descr="A diagram of a computer&#10;&#10;AI-generated content may be incorrect.">
            <a:extLst>
              <a:ext uri="{FF2B5EF4-FFF2-40B4-BE49-F238E27FC236}">
                <a16:creationId xmlns:a16="http://schemas.microsoft.com/office/drawing/2014/main" id="{6464E1B6-19D7-D0F7-A8A5-076C470F3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048" y="1"/>
            <a:ext cx="2724411" cy="1541862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AB80B6-6414-6426-5440-ABB1D9C988CC}"/>
              </a:ext>
            </a:extLst>
          </p:cNvPr>
          <p:cNvSpPr txBox="1"/>
          <p:nvPr/>
        </p:nvSpPr>
        <p:spPr>
          <a:xfrm>
            <a:off x="0" y="0"/>
            <a:ext cx="27244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b="1"/>
              <a:t>Micro-Cutting (Mechanical Micromachining) </a:t>
            </a:r>
          </a:p>
        </p:txBody>
      </p:sp>
      <p:pic>
        <p:nvPicPr>
          <p:cNvPr id="14" name="Picture 13" descr="Diagram of a diagram of a water treatment&#10;&#10;AI-generated content may be incorrect.">
            <a:extLst>
              <a:ext uri="{FF2B5EF4-FFF2-40B4-BE49-F238E27FC236}">
                <a16:creationId xmlns:a16="http://schemas.microsoft.com/office/drawing/2014/main" id="{F333E0B0-EE4B-BCE1-BAFA-9E8B0055F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850" y="1775688"/>
            <a:ext cx="2590805" cy="11521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B4E23D2-6C74-6615-3D9F-34F9128E360F}"/>
              </a:ext>
            </a:extLst>
          </p:cNvPr>
          <p:cNvSpPr txBox="1"/>
          <p:nvPr/>
        </p:nvSpPr>
        <p:spPr>
          <a:xfrm>
            <a:off x="-51084" y="1775688"/>
            <a:ext cx="22891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b="1"/>
              <a:t>Ultrasonic Machining </a:t>
            </a:r>
          </a:p>
        </p:txBody>
      </p:sp>
      <p:pic>
        <p:nvPicPr>
          <p:cNvPr id="18" name="Picture 17" descr="A group of metal parts&#10;&#10;AI-generated content may be incorrect.">
            <a:extLst>
              <a:ext uri="{FF2B5EF4-FFF2-40B4-BE49-F238E27FC236}">
                <a16:creationId xmlns:a16="http://schemas.microsoft.com/office/drawing/2014/main" id="{9B074FBA-2719-1792-B6C9-952EF45C4B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850" y="2986598"/>
            <a:ext cx="2825056" cy="188713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5BB12F-C941-E8CF-D84D-BE2C5C5D5B2E}"/>
              </a:ext>
            </a:extLst>
          </p:cNvPr>
          <p:cNvSpPr txBox="1"/>
          <p:nvPr/>
        </p:nvSpPr>
        <p:spPr>
          <a:xfrm>
            <a:off x="0" y="3283835"/>
            <a:ext cx="21294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b="1"/>
              <a:t>Electro discharge Machining (EDM)</a:t>
            </a:r>
          </a:p>
        </p:txBody>
      </p:sp>
      <p:pic>
        <p:nvPicPr>
          <p:cNvPr id="22" name="Picture 21" descr="A diagram of a workpiece&#10;&#10;AI-generated content may be incorrect.">
            <a:extLst>
              <a:ext uri="{FF2B5EF4-FFF2-40B4-BE49-F238E27FC236}">
                <a16:creationId xmlns:a16="http://schemas.microsoft.com/office/drawing/2014/main" id="{DD6C6538-4DC4-C5C6-9711-5D472F269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066" y="5068981"/>
            <a:ext cx="4942342" cy="158953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D95A2BC-249A-14E3-EC13-F35BC0CB2D27}"/>
              </a:ext>
            </a:extLst>
          </p:cNvPr>
          <p:cNvSpPr txBox="1"/>
          <p:nvPr/>
        </p:nvSpPr>
        <p:spPr>
          <a:xfrm>
            <a:off x="0" y="5489628"/>
            <a:ext cx="17160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b="1"/>
              <a:t>Electrochemical Machining (ECM) </a:t>
            </a:r>
          </a:p>
        </p:txBody>
      </p:sp>
      <p:pic>
        <p:nvPicPr>
          <p:cNvPr id="26" name="Picture 25" descr="Diagram of a laser ablation process&#10;&#10;AI-generated content may be incorrect.">
            <a:extLst>
              <a:ext uri="{FF2B5EF4-FFF2-40B4-BE49-F238E27FC236}">
                <a16:creationId xmlns:a16="http://schemas.microsoft.com/office/drawing/2014/main" id="{7CFA5F31-D76C-91E7-7244-8F4FC6F83A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890" y="0"/>
            <a:ext cx="3600450" cy="145732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D17205A-D1E2-8CC5-18BB-A2180E32E4F4}"/>
              </a:ext>
            </a:extLst>
          </p:cNvPr>
          <p:cNvSpPr txBox="1"/>
          <p:nvPr/>
        </p:nvSpPr>
        <p:spPr>
          <a:xfrm>
            <a:off x="6628748" y="461665"/>
            <a:ext cx="1813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b="1"/>
              <a:t>Laser Ablation </a:t>
            </a:r>
          </a:p>
        </p:txBody>
      </p:sp>
      <p:pic>
        <p:nvPicPr>
          <p:cNvPr id="30" name="Picture 29" descr="A diagram of a pattern&#10;&#10;AI-generated content may be incorrect.">
            <a:extLst>
              <a:ext uri="{FF2B5EF4-FFF2-40B4-BE49-F238E27FC236}">
                <a16:creationId xmlns:a16="http://schemas.microsoft.com/office/drawing/2014/main" id="{7060AA83-BF8E-50D2-4BAF-E8BD0411B8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047" y="1960354"/>
            <a:ext cx="3902901" cy="164897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AE48848-E011-A573-5DB4-3DC0786BB83E}"/>
              </a:ext>
            </a:extLst>
          </p:cNvPr>
          <p:cNvSpPr txBox="1"/>
          <p:nvPr/>
        </p:nvSpPr>
        <p:spPr>
          <a:xfrm>
            <a:off x="5477006" y="2586682"/>
            <a:ext cx="33914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b="1"/>
              <a:t>Electron Beam (E-Beam) Machining </a:t>
            </a:r>
          </a:p>
        </p:txBody>
      </p:sp>
      <p:pic>
        <p:nvPicPr>
          <p:cNvPr id="34" name="Picture 33" descr="Diagram of a diagram of a scientific experiment&#10;&#10;AI-generated content may be incorrect.">
            <a:extLst>
              <a:ext uri="{FF2B5EF4-FFF2-40B4-BE49-F238E27FC236}">
                <a16:creationId xmlns:a16="http://schemas.microsoft.com/office/drawing/2014/main" id="{47FED570-E8C8-EAA7-195F-C85521B4EC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475" y="4112359"/>
            <a:ext cx="3667866" cy="189741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4DC88EF-D2EC-A250-365A-27BA04D0ED1C}"/>
              </a:ext>
            </a:extLst>
          </p:cNvPr>
          <p:cNvSpPr txBox="1"/>
          <p:nvPr/>
        </p:nvSpPr>
        <p:spPr>
          <a:xfrm>
            <a:off x="6105941" y="4301150"/>
            <a:ext cx="2158106" cy="3743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b="1"/>
              <a:t>Focused Ion Beam </a:t>
            </a:r>
          </a:p>
        </p:txBody>
      </p:sp>
    </p:spTree>
    <p:extLst>
      <p:ext uri="{BB962C8B-B14F-4D97-AF65-F5344CB8AC3E}">
        <p14:creationId xmlns:p14="http://schemas.microsoft.com/office/powerpoint/2010/main" val="206732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2D12B-4E08-D0A5-3D6C-F92883BE9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/>
              <a:t>Roll-to-Roll vs. Injection Moulding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B0BE4B-DBD7-2754-581A-50FDC5633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7396" y="1759623"/>
            <a:ext cx="4138004" cy="45111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3A98A6-EC88-995A-776C-AE49D541F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59623"/>
            <a:ext cx="3778642" cy="448334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636DE4-E2FD-DE36-CA15-99E27B1702BA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4616842" y="4001294"/>
            <a:ext cx="2700554" cy="138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440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E405-8F98-6CBF-EF29-00C5AE46D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Roll-to-Roll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5CFF2-C47C-B044-58CD-9AD43A28A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HK"/>
              <a:t>R-t-R Process</a:t>
            </a:r>
          </a:p>
          <a:p>
            <a:pPr lvl="1"/>
            <a:r>
              <a:rPr lang="en-HK"/>
              <a:t>Liquid UV curable resin is applied to a polymer substrate (PET, Kema foil HSPL80) </a:t>
            </a:r>
          </a:p>
          <a:p>
            <a:pPr lvl="1"/>
            <a:r>
              <a:rPr lang="en-HK"/>
              <a:t>A cylindrical imprint stamp continuously presses into the resin layer </a:t>
            </a:r>
          </a:p>
          <a:p>
            <a:pPr lvl="1"/>
            <a:r>
              <a:rPr lang="en-HK"/>
              <a:t>UV exposure through PET initiates curing, replicating the stamp pattern </a:t>
            </a:r>
          </a:p>
          <a:p>
            <a:pPr lvl="1"/>
            <a:r>
              <a:rPr lang="en-HK"/>
              <a:t>Produces microfluidic channels continuously </a:t>
            </a:r>
          </a:p>
        </p:txBody>
      </p:sp>
      <p:pic>
        <p:nvPicPr>
          <p:cNvPr id="4" name="Content Placeholder 3" descr="A blue and yellow machine with text&#10;&#10;AI-generated content may be incorrect.">
            <a:extLst>
              <a:ext uri="{FF2B5EF4-FFF2-40B4-BE49-F238E27FC236}">
                <a16:creationId xmlns:a16="http://schemas.microsoft.com/office/drawing/2014/main" id="{2FF0F4FE-DB44-350B-8406-40A16623DE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99" t="19322" r="1472" b="1356"/>
          <a:stretch>
            <a:fillRect/>
          </a:stretch>
        </p:blipFill>
        <p:spPr>
          <a:xfrm>
            <a:off x="3241909" y="4221218"/>
            <a:ext cx="5708181" cy="227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882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ABFFC-D374-B54B-A987-7D7507449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/>
              <a:t>Injection Moulding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EB96A-F1E5-1C05-4E75-CB8D2A1B5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4000" cy="4351338"/>
          </a:xfrm>
        </p:spPr>
        <p:txBody>
          <a:bodyPr/>
          <a:lstStyle/>
          <a:p>
            <a:r>
              <a:rPr lang="en-HK"/>
              <a:t>Injection Moulding </a:t>
            </a:r>
          </a:p>
          <a:p>
            <a:pPr lvl="1"/>
            <a:r>
              <a:rPr lang="en-HK"/>
              <a:t>Micro-injection moulding creates high-quality, precise parts </a:t>
            </a:r>
          </a:p>
          <a:p>
            <a:pPr lvl="1"/>
            <a:r>
              <a:rPr lang="en-HK"/>
              <a:t>Hot melt polymer is injected into a mould, cooled and demoulded </a:t>
            </a:r>
          </a:p>
          <a:p>
            <a:pPr lvl="1"/>
            <a:r>
              <a:rPr lang="en-HK"/>
              <a:t>Offers replicability, cost-effectiveness and automation </a:t>
            </a:r>
          </a:p>
          <a:p>
            <a:pPr lvl="1"/>
            <a:r>
              <a:rPr lang="en-HK"/>
              <a:t>Ideal for mass production of disposable products </a:t>
            </a:r>
          </a:p>
          <a:p>
            <a:pPr lvl="1"/>
            <a:r>
              <a:rPr lang="en-HK"/>
              <a:t>Supports a wide range of thermoplastics </a:t>
            </a:r>
          </a:p>
          <a:p>
            <a:endParaRPr lang="en-H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287C19-0E0C-FF17-FBA7-72F20B1EF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260" y="145249"/>
            <a:ext cx="2808940" cy="634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880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4F308-9FBD-F2D0-CEC8-370436405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/>
              <a:t>Injection Moulding &amp; R-t-R Comparison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6742E05-9558-E861-AA82-10E40BF140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4384624"/>
              </p:ext>
            </p:extLst>
          </p:nvPr>
        </p:nvGraphicFramePr>
        <p:xfrm>
          <a:off x="838200" y="1825625"/>
          <a:ext cx="10515600" cy="3302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61855317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52406066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68205263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2854859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HK"/>
                        <a:t>Factor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Injection Moulding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Roll-to-Roll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Lithography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656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 b="1"/>
                        <a:t>Accuracy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0.5-5 µm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10-50 µm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1-2 µm (best is 100µm)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656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 b="1"/>
                        <a:t>Throughput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1000s-100000s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100,000-continous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&lt;1000 (mainly used for R&amp;D/prototyping)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77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 b="1"/>
                        <a:t>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Most Thermoplastics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Flexible polymers, some thermoplastics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Photoresist, PDMS, glass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29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 b="1"/>
                        <a:t>Setup Cost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High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Very high, but reduces with per unit cost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Low-medium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0426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 b="1"/>
                        <a:t>Complexity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Good for complex geometries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Challenging for complex 3D geometries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Best for fine details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916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7001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FEBBA-63A5-CC1B-4500-D686D86BF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/>
              <a:t>Feasibility and Best Use Cases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08447-9801-2352-3901-A75F17CFD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HK"/>
              <a:t>Injection Moulding </a:t>
            </a:r>
          </a:p>
          <a:p>
            <a:pPr lvl="1"/>
            <a:r>
              <a:rPr lang="en-HK"/>
              <a:t>Highly feasible for commercial, high-volume production </a:t>
            </a:r>
          </a:p>
          <a:p>
            <a:pPr lvl="1"/>
            <a:r>
              <a:rPr lang="en-HK"/>
              <a:t>Best accuracy and broad material options </a:t>
            </a:r>
          </a:p>
          <a:p>
            <a:pPr lvl="1"/>
            <a:r>
              <a:rPr lang="en-HK"/>
              <a:t>Requires significant upfront investment </a:t>
            </a:r>
          </a:p>
          <a:p>
            <a:r>
              <a:rPr lang="en-HK"/>
              <a:t>Roll-to-Roll</a:t>
            </a:r>
          </a:p>
          <a:p>
            <a:pPr lvl="1"/>
            <a:r>
              <a:rPr lang="en-HK"/>
              <a:t>Excellent for low-cost, mass production (e.g. disposable)</a:t>
            </a:r>
          </a:p>
          <a:p>
            <a:pPr lvl="1"/>
            <a:r>
              <a:rPr lang="en-HK"/>
              <a:t>Moderate accuracy, limited to certain designs and flexible materials </a:t>
            </a:r>
          </a:p>
          <a:p>
            <a:pPr lvl="1"/>
            <a:r>
              <a:rPr lang="en-HK"/>
              <a:t>Ideal for paper or film based diagnostic strips (and sometimes electronics!) </a:t>
            </a:r>
          </a:p>
          <a:p>
            <a:r>
              <a:rPr lang="en-HK"/>
              <a:t>Lithography (Soft/Photo) </a:t>
            </a:r>
          </a:p>
          <a:p>
            <a:pPr lvl="1"/>
            <a:r>
              <a:rPr lang="en-HK"/>
              <a:t>Gold standard for research, prototyping and designs requiring sub-micron precision </a:t>
            </a:r>
          </a:p>
          <a:p>
            <a:pPr lvl="1"/>
            <a:r>
              <a:rPr lang="en-HK"/>
              <a:t>Limited scalability for routine high-volume manufacturing </a:t>
            </a:r>
          </a:p>
        </p:txBody>
      </p:sp>
    </p:spTree>
    <p:extLst>
      <p:ext uri="{BB962C8B-B14F-4D97-AF65-F5344CB8AC3E}">
        <p14:creationId xmlns:p14="http://schemas.microsoft.com/office/powerpoint/2010/main" val="1840252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263E2-56B1-2318-3722-FC6BCDA67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/>
              <a:t>Recommendations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2668F-4CC0-4641-1381-77A3386C1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79290" cy="4351338"/>
          </a:xfrm>
        </p:spPr>
        <p:txBody>
          <a:bodyPr>
            <a:normAutofit fontScale="92500" lnSpcReduction="10000"/>
          </a:bodyPr>
          <a:lstStyle/>
          <a:p>
            <a:r>
              <a:rPr lang="en-HK"/>
              <a:t>LNP pharmaceutical chips </a:t>
            </a:r>
          </a:p>
          <a:p>
            <a:pPr lvl="1"/>
            <a:r>
              <a:rPr lang="en-HK"/>
              <a:t>Use injection moulding for commercial scale &amp; lithography for R&amp;D </a:t>
            </a:r>
          </a:p>
          <a:p>
            <a:r>
              <a:rPr lang="en-HK"/>
              <a:t>(Disposable) Diagnostics </a:t>
            </a:r>
          </a:p>
          <a:p>
            <a:pPr lvl="1"/>
            <a:r>
              <a:rPr lang="en-HK"/>
              <a:t>Roll-to-Roll for mass-market, cost-sensitive use </a:t>
            </a:r>
          </a:p>
          <a:p>
            <a:r>
              <a:rPr lang="en-HK"/>
              <a:t>Conclusion </a:t>
            </a:r>
          </a:p>
          <a:p>
            <a:pPr lvl="1"/>
            <a:r>
              <a:rPr lang="en-HK"/>
              <a:t>Manufacturing method is dependent on microfluidic use case (POC/IVD/LNP), design and scaling method </a:t>
            </a:r>
          </a:p>
          <a:p>
            <a:pPr lvl="1"/>
            <a:r>
              <a:rPr lang="en-HK"/>
              <a:t>Further research needs to be done into method of scaling up </a:t>
            </a:r>
          </a:p>
          <a:p>
            <a:pPr lvl="2"/>
            <a:r>
              <a:rPr lang="en-HK"/>
              <a:t>E.g. using chip, channel paralysation or 3</a:t>
            </a:r>
            <a:r>
              <a:rPr lang="en-HK" baseline="30000"/>
              <a:t>rd</a:t>
            </a:r>
            <a:r>
              <a:rPr lang="en-HK"/>
              <a:t> party flow rate machine </a:t>
            </a:r>
          </a:p>
        </p:txBody>
      </p:sp>
      <p:pic>
        <p:nvPicPr>
          <p:cNvPr id="5" name="Picture 4" descr="A white machine with a clear glass top&#10;&#10;AI-generated content may be incorrect.">
            <a:extLst>
              <a:ext uri="{FF2B5EF4-FFF2-40B4-BE49-F238E27FC236}">
                <a16:creationId xmlns:a16="http://schemas.microsoft.com/office/drawing/2014/main" id="{D976DD49-B631-51DD-BE4A-B334B624B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868" y="3834009"/>
            <a:ext cx="3023991" cy="3023991"/>
          </a:xfrm>
          <a:prstGeom prst="rect">
            <a:avLst/>
          </a:prstGeom>
        </p:spPr>
      </p:pic>
      <p:pic>
        <p:nvPicPr>
          <p:cNvPr id="7" name="Picture 6" descr="A close-up of a machine&#10;&#10;AI-generated content may be incorrect.">
            <a:extLst>
              <a:ext uri="{FF2B5EF4-FFF2-40B4-BE49-F238E27FC236}">
                <a16:creationId xmlns:a16="http://schemas.microsoft.com/office/drawing/2014/main" id="{D0F5B552-DA5E-DAA5-FE7C-F94494F7E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120" y="0"/>
            <a:ext cx="4676880" cy="252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934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4338F-B721-FE66-7B3C-5D680E3C3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/>
              <a:t>Appendix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962A7-C17B-BD6A-CCD3-A11581576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7201108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473B3-3234-4D95-9970-55AE3BADC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/>
              <a:t>Scaling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2C198C-1EE5-4F64-6FDE-514EE3A92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4716" y="1365337"/>
            <a:ext cx="9555513" cy="5492663"/>
          </a:xfrm>
        </p:spPr>
      </p:pic>
    </p:spTree>
    <p:extLst>
      <p:ext uri="{BB962C8B-B14F-4D97-AF65-F5344CB8AC3E}">
        <p14:creationId xmlns:p14="http://schemas.microsoft.com/office/powerpoint/2010/main" val="4241806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6340F-2757-552C-8723-3067C641F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/>
              <a:t>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F47E6-1627-F343-EB77-011BAB63A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/>
              <a:t>Reduces sample and reagent consumption (cost) </a:t>
            </a:r>
          </a:p>
          <a:p>
            <a:r>
              <a:rPr lang="en-HK"/>
              <a:t>Point-of-use application </a:t>
            </a:r>
          </a:p>
          <a:p>
            <a:r>
              <a:rPr lang="en-HK"/>
              <a:t>Integrates multiple laboratory steps on a chip </a:t>
            </a:r>
          </a:p>
          <a:p>
            <a:r>
              <a:rPr lang="en-HK"/>
              <a:t>Rapid development of process line and fast analysis</a:t>
            </a:r>
          </a:p>
          <a:p>
            <a:endParaRPr lang="en-HK"/>
          </a:p>
        </p:txBody>
      </p:sp>
      <p:pic>
        <p:nvPicPr>
          <p:cNvPr id="5" name="Picture 4" descr="A diagram of a microfluidics device&#10;&#10;AI-generated content may be incorrect.">
            <a:extLst>
              <a:ext uri="{FF2B5EF4-FFF2-40B4-BE49-F238E27FC236}">
                <a16:creationId xmlns:a16="http://schemas.microsoft.com/office/drawing/2014/main" id="{C23E7B41-286B-E4A1-05E1-79CF71E8E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700" y="3771831"/>
            <a:ext cx="3797300" cy="308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2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5A15C-9435-2903-BA09-04F0DA71A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/>
              <a:t>INC &amp; NLP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2710E0-1263-A214-F397-3BCA67F7C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94" y="2214636"/>
            <a:ext cx="9916909" cy="28483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27AF43-E508-FF25-CA43-8BB6E958B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94" y="1690688"/>
            <a:ext cx="8373644" cy="52394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2CA0A3A-A7AF-649E-1A06-1F09508C7B96}"/>
              </a:ext>
            </a:extLst>
          </p:cNvPr>
          <p:cNvSpPr/>
          <p:nvPr/>
        </p:nvSpPr>
        <p:spPr>
          <a:xfrm>
            <a:off x="237994" y="1690688"/>
            <a:ext cx="10190602" cy="338065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2FDBAB6-9644-823F-9157-111E046992DC}"/>
              </a:ext>
            </a:extLst>
          </p:cNvPr>
          <p:cNvCxnSpPr>
            <a:cxnSpLocks/>
          </p:cNvCxnSpPr>
          <p:nvPr/>
        </p:nvCxnSpPr>
        <p:spPr>
          <a:xfrm>
            <a:off x="10428596" y="5071342"/>
            <a:ext cx="1763404" cy="1786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465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41AF1C-DBC6-F4D0-95DE-360C7457E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55857" cy="49260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DCF24D-FFE2-473A-2474-FEBCDE97C046}"/>
              </a:ext>
            </a:extLst>
          </p:cNvPr>
          <p:cNvSpPr/>
          <p:nvPr/>
        </p:nvSpPr>
        <p:spPr>
          <a:xfrm>
            <a:off x="108065" y="2784764"/>
            <a:ext cx="9347792" cy="96427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AC5A929-DAB1-3A5B-F32A-99D8B4E95DA4}"/>
              </a:ext>
            </a:extLst>
          </p:cNvPr>
          <p:cNvCxnSpPr>
            <a:cxnSpLocks/>
          </p:cNvCxnSpPr>
          <p:nvPr/>
        </p:nvCxnSpPr>
        <p:spPr>
          <a:xfrm>
            <a:off x="9464537" y="3225284"/>
            <a:ext cx="2727463" cy="3632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8815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02613-A7CB-F6D2-1A6C-B4032D7CD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444ED-E952-882A-FF31-04AFD794D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7" name="Content Placeholder 6" descr="A diagram of a method&#10;&#10;AI-generated content may be incorrect.">
            <a:extLst>
              <a:ext uri="{FF2B5EF4-FFF2-40B4-BE49-F238E27FC236}">
                <a16:creationId xmlns:a16="http://schemas.microsoft.com/office/drawing/2014/main" id="{B3B08FA6-5A18-BCBB-4E43-A9D2E3A89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164" y="103984"/>
            <a:ext cx="7852867" cy="675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896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26BAB-2DD3-0CDF-1C4C-4CF80A705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40B48-E198-A31A-6B40-2C37C1D7F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445518-9EDF-DF00-7776-3F40DB8E0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505"/>
            <a:ext cx="12192000" cy="665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667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97936-1D36-6A7C-8BF5-7DB1B11A9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13D95-268B-4996-BEC2-DB3942D3F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9BF65C-BB5B-E27F-A24C-6E007D0C9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114"/>
            <a:ext cx="12192000" cy="663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850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75DBF-BB45-1505-74D5-69B29B4B4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AD9B-054D-4327-65F7-7DAE90D56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F8E189-E9AE-6828-F49A-1E7FC8D88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139"/>
            <a:ext cx="12192000" cy="665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969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14C18-D6AE-3284-43D9-6C78AF24E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/>
              <a:t>Materials </a:t>
            </a:r>
          </a:p>
        </p:txBody>
      </p:sp>
      <p:pic>
        <p:nvPicPr>
          <p:cNvPr id="4" name="Content Placeholder 3" descr="A table with text on it">
            <a:extLst>
              <a:ext uri="{FF2B5EF4-FFF2-40B4-BE49-F238E27FC236}">
                <a16:creationId xmlns:a16="http://schemas.microsoft.com/office/drawing/2014/main" id="{BE1E5592-2B27-FE88-3808-2A9D198049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8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647" y="1691622"/>
            <a:ext cx="8866094" cy="428765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689059C-9DA2-886C-6801-1FB05736A9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025084"/>
              </p:ext>
            </p:extLst>
          </p:nvPr>
        </p:nvGraphicFramePr>
        <p:xfrm>
          <a:off x="8955741" y="1721223"/>
          <a:ext cx="3113684" cy="428813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312843">
                  <a:extLst>
                    <a:ext uri="{9D8B030D-6E8A-4147-A177-3AD203B41FA5}">
                      <a16:colId xmlns:a16="http://schemas.microsoft.com/office/drawing/2014/main" val="108402918"/>
                    </a:ext>
                  </a:extLst>
                </a:gridCol>
                <a:gridCol w="800841">
                  <a:extLst>
                    <a:ext uri="{9D8B030D-6E8A-4147-A177-3AD203B41FA5}">
                      <a16:colId xmlns:a16="http://schemas.microsoft.com/office/drawing/2014/main" val="159244806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Potential Pain Points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1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Tolerance</a:t>
                      </a:r>
                      <a:endParaRPr 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3376289"/>
                  </a:ext>
                </a:extLst>
              </a:tr>
              <a:tr h="649686">
                <a:tc>
                  <a:txBody>
                    <a:bodyPr/>
                    <a:lstStyle/>
                    <a:p>
                      <a:r>
                        <a:rPr lang="en-US" sz="1600"/>
                        <a:t>Delicate and chemically permeable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 ± 5 µm</a:t>
                      </a:r>
                      <a:endParaRPr lang="en-US" sz="1200" b="1" i="0" u="none" strike="noStrike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3858392"/>
                  </a:ext>
                </a:extLst>
              </a:tr>
              <a:tr h="714655">
                <a:tc>
                  <a:txBody>
                    <a:bodyPr/>
                    <a:lstStyle/>
                    <a:p>
                      <a:r>
                        <a:rPr lang="en-US" sz="1400"/>
                        <a:t>Microfabrication difficulties; cost; labor intensive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 ± 1 µm</a:t>
                      </a:r>
                      <a:endParaRPr lang="en-US" sz="1200" b="1" i="0" u="none" strike="noStrike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2976930"/>
                  </a:ext>
                </a:extLst>
              </a:tr>
              <a:tr h="506754">
                <a:tc>
                  <a:txBody>
                    <a:bodyPr/>
                    <a:lstStyle/>
                    <a:p>
                      <a:r>
                        <a:rPr lang="en-US" sz="1400"/>
                        <a:t>Opacity renders it useless for optical applications.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 ± 0.5 µm</a:t>
                      </a:r>
                      <a:endParaRPr lang="en-US" sz="1200" b="1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4934381"/>
                  </a:ext>
                </a:extLst>
              </a:tr>
              <a:tr h="766629">
                <a:tc>
                  <a:txBody>
                    <a:bodyPr/>
                    <a:lstStyle/>
                    <a:p>
                      <a:r>
                        <a:rPr lang="en-US" sz="1400"/>
                        <a:t>Some manufacturing methods aren't great for mass 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 ± 5 µm</a:t>
                      </a:r>
                      <a:endParaRPr lang="en-US" sz="1200" b="1" i="0" u="none" strike="noStrike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5880803"/>
                  </a:ext>
                </a:extLst>
              </a:tr>
              <a:tr h="480768">
                <a:tc>
                  <a:txBody>
                    <a:bodyPr/>
                    <a:lstStyle/>
                    <a:p>
                      <a:r>
                        <a:rPr lang="en-US" sz="1400"/>
                        <a:t>Limited use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N/A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8688692"/>
                  </a:ext>
                </a:extLst>
              </a:tr>
              <a:tr h="714655">
                <a:tc>
                  <a:txBody>
                    <a:bodyPr/>
                    <a:lstStyle/>
                    <a:p>
                      <a:r>
                        <a:rPr lang="en-US" sz="1400"/>
                        <a:t>Opaque, </a:t>
                      </a:r>
                      <a:r>
                        <a:rPr lang="en-US" sz="1400" u="none" strike="noStrike" noProof="0">
                          <a:solidFill>
                            <a:srgbClr val="000000"/>
                          </a:solidFill>
                        </a:rPr>
                        <a:t>Microfabrication difficulties; Cost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 ± 2 µm</a:t>
                      </a:r>
                      <a:endParaRPr lang="en-US" sz="1200" b="1" i="0" u="none" strike="noStrike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 sz="1400" u="none" strike="noStrike" noProof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3034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55866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E562E-7D20-D324-EB00-A884C4AF5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R2R and  Injection Molding</a:t>
            </a:r>
          </a:p>
        </p:txBody>
      </p:sp>
      <p:pic>
        <p:nvPicPr>
          <p:cNvPr id="4" name="Content Placeholder 3" descr="A blue and yellow machine with text&#10;&#10;AI-generated content may be incorrect.">
            <a:extLst>
              <a:ext uri="{FF2B5EF4-FFF2-40B4-BE49-F238E27FC236}">
                <a16:creationId xmlns:a16="http://schemas.microsoft.com/office/drawing/2014/main" id="{80FE4BC7-49E1-EB9E-967B-1675E02C2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4599" t="19322" r="1472" b="1356"/>
          <a:stretch>
            <a:fillRect/>
          </a:stretch>
        </p:blipFill>
        <p:spPr>
          <a:xfrm>
            <a:off x="-2560" y="4239494"/>
            <a:ext cx="5708181" cy="2271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FDFCA1-576E-DEF4-3AA7-22EC73C78E21}"/>
              </a:ext>
            </a:extLst>
          </p:cNvPr>
          <p:cNvSpPr txBox="1"/>
          <p:nvPr/>
        </p:nvSpPr>
        <p:spPr>
          <a:xfrm>
            <a:off x="211449" y="1441174"/>
            <a:ext cx="5184913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222222"/>
                </a:solidFill>
                <a:latin typeface="Aptos"/>
                <a:cs typeface="Arial"/>
              </a:rPr>
              <a:t>R2R process...</a:t>
            </a:r>
            <a:endParaRPr lang="en-US" sz="1600" b="1">
              <a:solidFill>
                <a:srgbClr val="000000"/>
              </a:solidFill>
              <a:latin typeface="Aptos"/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rgbClr val="222222"/>
                </a:solidFill>
                <a:latin typeface="Aptos"/>
                <a:cs typeface="Arial"/>
              </a:rPr>
              <a:t>A liquid UV curable resin is uniformly deposited on a polymer-based substrate foil (PET, </a:t>
            </a:r>
            <a:r>
              <a:rPr lang="en-US" sz="1600" err="1">
                <a:solidFill>
                  <a:srgbClr val="222222"/>
                </a:solidFill>
                <a:latin typeface="Aptos"/>
                <a:cs typeface="Arial"/>
              </a:rPr>
              <a:t>Kemafoil</a:t>
            </a:r>
            <a:r>
              <a:rPr lang="en-US" sz="1600">
                <a:solidFill>
                  <a:srgbClr val="222222"/>
                </a:solidFill>
                <a:latin typeface="Aptos"/>
                <a:cs typeface="Arial"/>
              </a:rPr>
              <a:t> HSPL80). </a:t>
            </a:r>
            <a:endParaRPr lang="en-US" sz="1600">
              <a:solidFill>
                <a:srgbClr val="000000"/>
              </a:solidFill>
              <a:latin typeface="Aptos"/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rgbClr val="222222"/>
                </a:solidFill>
                <a:latin typeface="Aptos"/>
                <a:cs typeface="Arial"/>
              </a:rPr>
              <a:t>A cylindrical imprint stamp is then continuously pressed into this liquid layer. </a:t>
            </a:r>
            <a:endParaRPr lang="en-US" sz="1600">
              <a:solidFill>
                <a:srgbClr val="000000"/>
              </a:solidFill>
              <a:latin typeface="Aptos"/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rgbClr val="222222"/>
                </a:solidFill>
                <a:latin typeface="Aptos"/>
                <a:cs typeface="Arial"/>
              </a:rPr>
              <a:t>During stamp contact the resin is exposed by UV through the transparent PET substrate foil. This initiates the curing reaction, and the resin replicates the inverted pattern of the master.</a:t>
            </a:r>
            <a:endParaRPr lang="en-US" sz="1600">
              <a:solidFill>
                <a:srgbClr val="000000"/>
              </a:solidFill>
              <a:latin typeface="Aptos"/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rgbClr val="222222"/>
                </a:solidFill>
                <a:latin typeface="Aptos"/>
                <a:cs typeface="Arial"/>
              </a:rPr>
              <a:t>During detaching from the imprint stamp, microfluidic channels are produced in a continuous way.</a:t>
            </a:r>
            <a:endParaRPr lang="en-US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B55A6D-60D2-91ED-259A-7729DBAC1B2B}"/>
              </a:ext>
            </a:extLst>
          </p:cNvPr>
          <p:cNvSpPr txBox="1"/>
          <p:nvPr/>
        </p:nvSpPr>
        <p:spPr>
          <a:xfrm>
            <a:off x="6092296" y="1432210"/>
            <a:ext cx="3902961" cy="42780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222222"/>
                </a:solidFill>
                <a:latin typeface="Aptos"/>
                <a:cs typeface="Arial"/>
              </a:rPr>
              <a:t>Injection molding...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rgbClr val="1B1B1B"/>
                </a:solidFill>
                <a:latin typeface="Aptos"/>
                <a:ea typeface="Cambria"/>
                <a:cs typeface="Arial"/>
              </a:rPr>
              <a:t>Micro-injection </a:t>
            </a:r>
            <a:r>
              <a:rPr lang="en-US" sz="1600" err="1">
                <a:solidFill>
                  <a:srgbClr val="1B1B1B"/>
                </a:solidFill>
                <a:latin typeface="Aptos"/>
                <a:ea typeface="Cambria"/>
                <a:cs typeface="Arial"/>
              </a:rPr>
              <a:t>moulding</a:t>
            </a:r>
            <a:r>
              <a:rPr lang="en-US" sz="1600">
                <a:solidFill>
                  <a:srgbClr val="1B1B1B"/>
                </a:solidFill>
                <a:latin typeface="Aptos"/>
                <a:ea typeface="Cambria"/>
                <a:cs typeface="Arial"/>
              </a:rPr>
              <a:t> has the ability to produce large numbers of parts to small tolerance values with a high quality of surface finish. Hot melt polymeric material is injected at high pressure into a </a:t>
            </a:r>
            <a:r>
              <a:rPr lang="en-US" sz="1600" err="1">
                <a:solidFill>
                  <a:srgbClr val="1B1B1B"/>
                </a:solidFill>
                <a:latin typeface="Aptos"/>
                <a:ea typeface="Cambria"/>
                <a:cs typeface="Arial"/>
              </a:rPr>
              <a:t>mould</a:t>
            </a:r>
            <a:r>
              <a:rPr lang="en-US" sz="1600">
                <a:solidFill>
                  <a:srgbClr val="1B1B1B"/>
                </a:solidFill>
                <a:latin typeface="Aptos"/>
                <a:ea typeface="Cambria"/>
                <a:cs typeface="Arial"/>
              </a:rPr>
              <a:t>, allowed to cool, and then </a:t>
            </a:r>
            <a:r>
              <a:rPr lang="en-US" sz="1600" err="1">
                <a:solidFill>
                  <a:srgbClr val="1B1B1B"/>
                </a:solidFill>
                <a:latin typeface="Aptos"/>
                <a:ea typeface="Cambria"/>
                <a:cs typeface="Arial"/>
              </a:rPr>
              <a:t>demoulded</a:t>
            </a:r>
            <a:endParaRPr lang="en-US" sz="1600">
              <a:solidFill>
                <a:srgbClr val="1B1B1B"/>
              </a:solidFill>
              <a:latin typeface="Aptos"/>
              <a:ea typeface="Cambria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sz="1600">
              <a:solidFill>
                <a:srgbClr val="1B1B1B"/>
              </a:solidFill>
              <a:latin typeface="Aptos"/>
              <a:ea typeface="Cambria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rgbClr val="1B1B1B"/>
                </a:solidFill>
                <a:latin typeface="Aptos"/>
                <a:ea typeface="Cambria"/>
                <a:cs typeface="Arial"/>
              </a:rPr>
              <a:t>Advantages of this production process include the replicability and cost effectiveness for mass scaling potential, especially for disposable products used for medical applications; the availability of a wide range of thermoplastics; and it being fully automated, reducing cycle time</a:t>
            </a:r>
            <a:endParaRPr lang="en-US" sz="1600">
              <a:latin typeface="Apto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F697F5-1A30-AA92-95E1-71DB36BCE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8060" y="1431552"/>
            <a:ext cx="2402542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489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A9445-AE87-E392-C62F-18EF87909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/>
              <a:t>Main Application Fields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D7FF2-56E5-6F40-CBCE-F807596E0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/>
              <a:t>Biomedical and Life Sciences </a:t>
            </a:r>
          </a:p>
          <a:p>
            <a:pPr lvl="1"/>
            <a:r>
              <a:rPr lang="en-HK"/>
              <a:t>Point-of-care (at the time and place of a patient care/in the moment) diagnostics </a:t>
            </a:r>
          </a:p>
          <a:p>
            <a:pPr lvl="2"/>
            <a:r>
              <a:rPr lang="en-HK"/>
              <a:t>E.g. for blood or infectious diseases </a:t>
            </a:r>
          </a:p>
          <a:p>
            <a:pPr lvl="1"/>
            <a:r>
              <a:rPr lang="en-HK"/>
              <a:t>DNA/RNA, protein analysis and PCR tests </a:t>
            </a:r>
          </a:p>
          <a:p>
            <a:pPr lvl="1"/>
            <a:r>
              <a:rPr lang="en-HK"/>
              <a:t>Single cell studies and cell manipulation </a:t>
            </a:r>
          </a:p>
          <a:p>
            <a:pPr lvl="1"/>
            <a:r>
              <a:rPr lang="en-HK"/>
              <a:t>Organ-on-a-chip models </a:t>
            </a:r>
          </a:p>
          <a:p>
            <a:r>
              <a:rPr lang="en-HK"/>
              <a:t>Pharmaceutical Sciences </a:t>
            </a:r>
          </a:p>
          <a:p>
            <a:pPr lvl="1"/>
            <a:r>
              <a:rPr lang="en-HK"/>
              <a:t>Drug screening and formulation </a:t>
            </a:r>
          </a:p>
          <a:p>
            <a:pPr lvl="1"/>
            <a:r>
              <a:rPr lang="en-HK"/>
              <a:t>Synthesis of nanoparticles and lipid carriers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AA467F7-8DFC-67E7-4562-0F1036FAA456}"/>
              </a:ext>
            </a:extLst>
          </p:cNvPr>
          <p:cNvSpPr/>
          <p:nvPr/>
        </p:nvSpPr>
        <p:spPr>
          <a:xfrm>
            <a:off x="1179576" y="2133536"/>
            <a:ext cx="2560320" cy="615823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4D1D4B1-79FA-7BE3-B0AA-C5608677D593}"/>
              </a:ext>
            </a:extLst>
          </p:cNvPr>
          <p:cNvSpPr/>
          <p:nvPr/>
        </p:nvSpPr>
        <p:spPr>
          <a:xfrm>
            <a:off x="1030224" y="5358320"/>
            <a:ext cx="6696456" cy="615823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258556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21356-0E8D-02BA-659A-D50FD50DA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/>
              <a:t>Main Application II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1739F-9976-47BA-D889-F45F5CC07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/>
              <a:t>Environmental and Food Monitoring </a:t>
            </a:r>
          </a:p>
          <a:p>
            <a:pPr lvl="1"/>
            <a:r>
              <a:rPr lang="en-HK"/>
              <a:t>Detection of pollutants, contaminants </a:t>
            </a:r>
          </a:p>
          <a:p>
            <a:pPr lvl="1"/>
            <a:r>
              <a:rPr lang="en-HK"/>
              <a:t>Agricultural biosensing </a:t>
            </a:r>
          </a:p>
          <a:p>
            <a:r>
              <a:rPr lang="en-HK"/>
              <a:t>Chemical Analysis and Synthesis </a:t>
            </a:r>
          </a:p>
          <a:p>
            <a:pPr lvl="1"/>
            <a:r>
              <a:rPr lang="en-HK"/>
              <a:t>Miniaturised reactors and rapid chemical synthesis </a:t>
            </a:r>
          </a:p>
          <a:p>
            <a:pPr lvl="1"/>
            <a:r>
              <a:rPr lang="en-HK"/>
              <a:t>Reaction optimisation </a:t>
            </a:r>
          </a:p>
          <a:p>
            <a:r>
              <a:rPr lang="en-HK"/>
              <a:t>Industrial/Basic Research </a:t>
            </a:r>
          </a:p>
          <a:p>
            <a:pPr lvl="1"/>
            <a:r>
              <a:rPr lang="en-HK"/>
              <a:t>Synthesis of micro/nanoparticles </a:t>
            </a:r>
          </a:p>
          <a:p>
            <a:pPr lvl="1"/>
            <a:r>
              <a:rPr lang="en-HK"/>
              <a:t>Studies of fluid physics at the microscale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22E8DB-3FD5-AC51-83C0-135D40CC6F8A}"/>
              </a:ext>
            </a:extLst>
          </p:cNvPr>
          <p:cNvSpPr/>
          <p:nvPr/>
        </p:nvSpPr>
        <p:spPr>
          <a:xfrm>
            <a:off x="1243584" y="3429000"/>
            <a:ext cx="7571232" cy="615823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698684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57B67-3447-30BB-2E84-18FA215A8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/>
              <a:t>Presentation Contents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96DE4-0F94-3BFF-5772-391815A47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/>
              <a:t>Microfluidic Focus: </a:t>
            </a:r>
          </a:p>
          <a:p>
            <a:pPr lvl="1"/>
            <a:r>
              <a:rPr lang="en-HK"/>
              <a:t>Point-of-care (POC) devices </a:t>
            </a:r>
          </a:p>
          <a:p>
            <a:pPr lvl="1"/>
            <a:r>
              <a:rPr lang="en-HK"/>
              <a:t>In-vitro diagnostics (IVD) </a:t>
            </a:r>
          </a:p>
          <a:p>
            <a:pPr lvl="1"/>
            <a:r>
              <a:rPr lang="en-HK"/>
              <a:t>Lipid nanoparticles (LNP) mixing applications </a:t>
            </a:r>
          </a:p>
          <a:p>
            <a:r>
              <a:rPr lang="en-HK"/>
              <a:t>content:</a:t>
            </a:r>
          </a:p>
          <a:p>
            <a:pPr lvl="1"/>
            <a:r>
              <a:rPr lang="en-HK"/>
              <a:t>Chip design </a:t>
            </a:r>
          </a:p>
          <a:p>
            <a:pPr lvl="1"/>
            <a:r>
              <a:rPr lang="en-HK"/>
              <a:t>Materials  </a:t>
            </a:r>
          </a:p>
          <a:p>
            <a:pPr lvl="1"/>
            <a:r>
              <a:rPr lang="en-HK"/>
              <a:t>Manufacturing/Fabrication  </a:t>
            </a:r>
          </a:p>
          <a:p>
            <a:pPr lvl="1"/>
            <a:r>
              <a:rPr lang="en-HK"/>
              <a:t>Roll-to-Roll vs. Injection Moulding </a:t>
            </a:r>
          </a:p>
          <a:p>
            <a:pPr lvl="1"/>
            <a:r>
              <a:rPr lang="en-HK"/>
              <a:t>Recommendations </a:t>
            </a:r>
          </a:p>
        </p:txBody>
      </p:sp>
    </p:spTree>
    <p:extLst>
      <p:ext uri="{BB962C8B-B14F-4D97-AF65-F5344CB8AC3E}">
        <p14:creationId xmlns:p14="http://schemas.microsoft.com/office/powerpoint/2010/main" val="2471690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44286-0697-54E8-535B-8001CD319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/>
              <a:t>Application fields of Microfluidic Chips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94839-EFC1-96F2-71D8-85E7232DA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2211" cy="4351338"/>
          </a:xfrm>
        </p:spPr>
        <p:txBody>
          <a:bodyPr/>
          <a:lstStyle/>
          <a:p>
            <a:r>
              <a:rPr lang="en-HK"/>
              <a:t>POC Diagnostics </a:t>
            </a:r>
          </a:p>
          <a:p>
            <a:pPr lvl="1"/>
            <a:r>
              <a:rPr lang="en-HK"/>
              <a:t>Rapid, on-site </a:t>
            </a:r>
            <a:r>
              <a:rPr lang="en-HK" b="1"/>
              <a:t>disease testing </a:t>
            </a:r>
            <a:r>
              <a:rPr lang="en-HK"/>
              <a:t>(e.g. HIV, COVID-19) compared to lab equipment</a:t>
            </a:r>
          </a:p>
          <a:p>
            <a:pPr lvl="1"/>
            <a:r>
              <a:rPr lang="en-HK"/>
              <a:t>Small sample volumes (20-30 µL), fast results (10-30 min) </a:t>
            </a:r>
          </a:p>
          <a:p>
            <a:pPr lvl="1"/>
            <a:r>
              <a:rPr lang="en-HK"/>
              <a:t>Portable, often single use </a:t>
            </a:r>
          </a:p>
          <a:p>
            <a:pPr lvl="1"/>
            <a:r>
              <a:rPr lang="en-HK"/>
              <a:t>Detection Methods: Optical/Molecular/Smartphone</a:t>
            </a:r>
          </a:p>
          <a:p>
            <a:pPr lvl="1"/>
            <a:r>
              <a:rPr lang="en-HK"/>
              <a:t>Multipurpose PoC can identify multiple diseases using electronic devices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B11B49-B615-855E-C9AD-48F517221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0334" y="1356394"/>
            <a:ext cx="2871666" cy="45511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4A1D78-0079-4D9D-2B8B-313E61507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2340" y="4694197"/>
            <a:ext cx="4680285" cy="19916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42EE6A-F078-D7B2-93BC-D5273438B55A}"/>
              </a:ext>
            </a:extLst>
          </p:cNvPr>
          <p:cNvSpPr/>
          <p:nvPr/>
        </p:nvSpPr>
        <p:spPr>
          <a:xfrm>
            <a:off x="4321479" y="4572000"/>
            <a:ext cx="4998855" cy="23267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C9AE70-36CA-E37F-E23B-D94E68DD322D}"/>
              </a:ext>
            </a:extLst>
          </p:cNvPr>
          <p:cNvSpPr/>
          <p:nvPr/>
        </p:nvSpPr>
        <p:spPr>
          <a:xfrm>
            <a:off x="9300411" y="1252603"/>
            <a:ext cx="3100356" cy="479746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035581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83246-C61F-EE8E-3105-4EED119F6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/>
              <a:t>Application fields of Microfluidic Chips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4B453-7710-67F8-9926-DD739B64A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99684" cy="4351338"/>
          </a:xfrm>
        </p:spPr>
        <p:txBody>
          <a:bodyPr/>
          <a:lstStyle/>
          <a:p>
            <a:r>
              <a:rPr lang="en-HK"/>
              <a:t>IVD (In Vitro Diagnostics) </a:t>
            </a:r>
          </a:p>
          <a:p>
            <a:pPr lvl="1"/>
            <a:r>
              <a:rPr lang="en-HK"/>
              <a:t>Automated, compact </a:t>
            </a:r>
            <a:r>
              <a:rPr lang="en-HK" b="1"/>
              <a:t>molecular, protein and genetic analysis </a:t>
            </a:r>
          </a:p>
          <a:p>
            <a:pPr lvl="2"/>
            <a:r>
              <a:rPr lang="en-HK"/>
              <a:t>“</a:t>
            </a:r>
            <a:r>
              <a:rPr lang="en-HK" err="1"/>
              <a:t>Miniturising</a:t>
            </a:r>
            <a:r>
              <a:rPr lang="en-HK"/>
              <a:t> complex assays on low cost platforms”</a:t>
            </a:r>
          </a:p>
          <a:p>
            <a:pPr lvl="1"/>
            <a:r>
              <a:rPr lang="en-HK"/>
              <a:t>Multiplexed, high-throughput for microfluidics </a:t>
            </a:r>
          </a:p>
          <a:p>
            <a:pPr lvl="1"/>
            <a:r>
              <a:rPr lang="en-HK"/>
              <a:t>Lab-quality results in closed, safe system … difficult to scale up  </a:t>
            </a:r>
          </a:p>
          <a:p>
            <a:endParaRPr lang="en-HK"/>
          </a:p>
        </p:txBody>
      </p:sp>
      <p:pic>
        <p:nvPicPr>
          <p:cNvPr id="5" name="Picture 4" descr="A diagram of a tooth extraction&#10;&#10;AI-generated content may be incorrect.">
            <a:extLst>
              <a:ext uri="{FF2B5EF4-FFF2-40B4-BE49-F238E27FC236}">
                <a16:creationId xmlns:a16="http://schemas.microsoft.com/office/drawing/2014/main" id="{9B60B175-22A4-F3C0-F9EA-85F78BD49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563" y="1264760"/>
            <a:ext cx="2655858" cy="2007829"/>
          </a:xfrm>
          <a:prstGeom prst="rect">
            <a:avLst/>
          </a:prstGeom>
        </p:spPr>
      </p:pic>
      <p:pic>
        <p:nvPicPr>
          <p:cNvPr id="9" name="Picture 8" descr="A diagram of a diagnostic device&#10;&#10;AI-generated content may be incorrect.">
            <a:extLst>
              <a:ext uri="{FF2B5EF4-FFF2-40B4-BE49-F238E27FC236}">
                <a16:creationId xmlns:a16="http://schemas.microsoft.com/office/drawing/2014/main" id="{B35DA16B-E43B-6B9C-F930-26FBB9B181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01" y="3826042"/>
            <a:ext cx="4233080" cy="3031958"/>
          </a:xfrm>
          <a:prstGeom prst="rect">
            <a:avLst/>
          </a:prstGeom>
        </p:spPr>
      </p:pic>
      <p:pic>
        <p:nvPicPr>
          <p:cNvPr id="11" name="Picture 10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52B6799A-0214-51B1-6592-A93AD43C6F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7" y="4940928"/>
            <a:ext cx="7386746" cy="17397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4AE9ED-7E44-0C92-924D-5320D8A3528B}"/>
              </a:ext>
            </a:extLst>
          </p:cNvPr>
          <p:cNvSpPr/>
          <p:nvPr/>
        </p:nvSpPr>
        <p:spPr>
          <a:xfrm>
            <a:off x="0" y="4759890"/>
            <a:ext cx="7499684" cy="209811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6B97A8-C3F6-FA3C-F85B-222574FF26FE}"/>
              </a:ext>
            </a:extLst>
          </p:cNvPr>
          <p:cNvSpPr/>
          <p:nvPr/>
        </p:nvSpPr>
        <p:spPr>
          <a:xfrm>
            <a:off x="7816241" y="3826042"/>
            <a:ext cx="4521896" cy="303195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EC0911-2AC7-B449-8787-797C1B448E9D}"/>
              </a:ext>
            </a:extLst>
          </p:cNvPr>
          <p:cNvSpPr/>
          <p:nvPr/>
        </p:nvSpPr>
        <p:spPr>
          <a:xfrm>
            <a:off x="9206630" y="1264760"/>
            <a:ext cx="3131507" cy="21642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889410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6AD35-B6CA-56A3-49F9-71878E1F6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06039" cy="1325563"/>
          </a:xfrm>
        </p:spPr>
        <p:txBody>
          <a:bodyPr/>
          <a:lstStyle/>
          <a:p>
            <a:r>
              <a:rPr lang="en-HK"/>
              <a:t>Application fields of Microfluidic Chips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B066A-52C0-B1D9-0609-F6C4BE0EC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9347" cy="4351338"/>
          </a:xfrm>
        </p:spPr>
        <p:txBody>
          <a:bodyPr>
            <a:normAutofit fontScale="92500" lnSpcReduction="10000"/>
          </a:bodyPr>
          <a:lstStyle/>
          <a:p>
            <a:r>
              <a:rPr lang="en-HK"/>
              <a:t>LNP Mixing (Pharma/Biotech) </a:t>
            </a:r>
          </a:p>
          <a:p>
            <a:pPr lvl="1"/>
            <a:r>
              <a:rPr lang="en-HK"/>
              <a:t>LNP’s are encapsulated lipids (e.g. mRNA), used as nano-delivery vehicles for cytotoxic chemotherapy/antibiotics and </a:t>
            </a:r>
            <a:r>
              <a:rPr lang="en-HK" err="1"/>
              <a:t>nucleid</a:t>
            </a:r>
            <a:r>
              <a:rPr lang="en-HK"/>
              <a:t> acid therapeutics </a:t>
            </a:r>
          </a:p>
          <a:p>
            <a:pPr lvl="2"/>
            <a:r>
              <a:rPr lang="en-HK"/>
              <a:t>= </a:t>
            </a:r>
            <a:r>
              <a:rPr lang="en-HK" b="1"/>
              <a:t>Drug delivery </a:t>
            </a:r>
          </a:p>
          <a:p>
            <a:pPr lvl="1"/>
            <a:r>
              <a:rPr lang="en-HK"/>
              <a:t>Controlled mixing via (chaotic) microstructures </a:t>
            </a:r>
          </a:p>
          <a:p>
            <a:pPr lvl="2"/>
            <a:r>
              <a:rPr lang="en-HK"/>
              <a:t>E.g. Herringbone mixers </a:t>
            </a:r>
          </a:p>
          <a:p>
            <a:pPr lvl="1"/>
            <a:r>
              <a:rPr lang="en-HK"/>
              <a:t>LNP structure dependent on lipid and nucleic acid concentration at input </a:t>
            </a:r>
          </a:p>
          <a:p>
            <a:pPr lvl="2"/>
            <a:r>
              <a:rPr lang="en-HK"/>
              <a:t>E.g. lipid-in-ethanol solution </a:t>
            </a:r>
          </a:p>
          <a:p>
            <a:pPr lvl="1"/>
            <a:r>
              <a:rPr lang="en-HK"/>
              <a:t>Some literature regarding scalable and precise pharma manufacturing</a:t>
            </a:r>
          </a:p>
          <a:p>
            <a:pPr lvl="2"/>
            <a:r>
              <a:rPr lang="en-HK"/>
              <a:t>Challenging!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2AE8B9-D914-EE49-05B8-60B7A8999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656" y="96429"/>
            <a:ext cx="2849344" cy="2522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545632-5850-5322-2D23-E87C418172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5858"/>
          <a:stretch>
            <a:fillRect/>
          </a:stretch>
        </p:blipFill>
        <p:spPr>
          <a:xfrm>
            <a:off x="8271576" y="3003310"/>
            <a:ext cx="3920424" cy="38546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E7B01FE-566B-D20A-B1A4-5634FB66DB81}"/>
              </a:ext>
            </a:extLst>
          </p:cNvPr>
          <p:cNvSpPr/>
          <p:nvPr/>
        </p:nvSpPr>
        <p:spPr>
          <a:xfrm>
            <a:off x="9156526" y="0"/>
            <a:ext cx="3181611" cy="278077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702454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37</Slides>
  <Notes>12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Microfluidic Background Information</vt:lpstr>
      <vt:lpstr>What is Microfluidics? </vt:lpstr>
      <vt:lpstr>Benefits</vt:lpstr>
      <vt:lpstr>Main Application Fields I</vt:lpstr>
      <vt:lpstr>Main Application II </vt:lpstr>
      <vt:lpstr>Presentation Contents  </vt:lpstr>
      <vt:lpstr>Application fields of Microfluidic Chips </vt:lpstr>
      <vt:lpstr>Application fields of Microfluidic Chips </vt:lpstr>
      <vt:lpstr>Application fields of Microfluidic Chips </vt:lpstr>
      <vt:lpstr>LNP Mixing </vt:lpstr>
      <vt:lpstr>PowerPoint Presentation</vt:lpstr>
      <vt:lpstr>Materials</vt:lpstr>
      <vt:lpstr>Materials </vt:lpstr>
      <vt:lpstr>Design &amp; Structure</vt:lpstr>
      <vt:lpstr>Design &amp; Structure </vt:lpstr>
      <vt:lpstr>Manufacturing </vt:lpstr>
      <vt:lpstr>PowerPoint Presentation</vt:lpstr>
      <vt:lpstr>Manufacturing – Replication Based Methods</vt:lpstr>
      <vt:lpstr>PowerPoint Presentation</vt:lpstr>
      <vt:lpstr>Manufacturing – Direct Fabrication Method</vt:lpstr>
      <vt:lpstr>PowerPoint Presentation</vt:lpstr>
      <vt:lpstr>Roll-to-Roll vs. Injection Moulding </vt:lpstr>
      <vt:lpstr>Roll-to-Roll</vt:lpstr>
      <vt:lpstr>Injection Moulding </vt:lpstr>
      <vt:lpstr>Injection Moulding &amp; R-t-R Comparison </vt:lpstr>
      <vt:lpstr>Feasibility and Best Use Cases </vt:lpstr>
      <vt:lpstr>Recommendations </vt:lpstr>
      <vt:lpstr>Appendix </vt:lpstr>
      <vt:lpstr>Scaling </vt:lpstr>
      <vt:lpstr>INC &amp; NLP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Materials </vt:lpstr>
      <vt:lpstr>R2R and  Injection Molding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Oliver HARPER</dc:creator>
  <cp:revision>1</cp:revision>
  <dcterms:created xsi:type="dcterms:W3CDTF">2025-07-15T09:53:15Z</dcterms:created>
  <dcterms:modified xsi:type="dcterms:W3CDTF">2025-07-17T08:22:01Z</dcterms:modified>
</cp:coreProperties>
</file>